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00"/>
  </p:notesMasterIdLst>
  <p:handoutMasterIdLst>
    <p:handoutMasterId r:id="rId101"/>
  </p:handoutMasterIdLst>
  <p:sldIdLst>
    <p:sldId id="356" r:id="rId5"/>
    <p:sldId id="357" r:id="rId6"/>
    <p:sldId id="325" r:id="rId7"/>
    <p:sldId id="382" r:id="rId8"/>
    <p:sldId id="323" r:id="rId9"/>
    <p:sldId id="336" r:id="rId10"/>
    <p:sldId id="351" r:id="rId11"/>
    <p:sldId id="361" r:id="rId12"/>
    <p:sldId id="388" r:id="rId13"/>
    <p:sldId id="386" r:id="rId14"/>
    <p:sldId id="387" r:id="rId15"/>
    <p:sldId id="360" r:id="rId16"/>
    <p:sldId id="347" r:id="rId17"/>
    <p:sldId id="348" r:id="rId18"/>
    <p:sldId id="363" r:id="rId19"/>
    <p:sldId id="364" r:id="rId20"/>
    <p:sldId id="341" r:id="rId21"/>
    <p:sldId id="355" r:id="rId22"/>
    <p:sldId id="326" r:id="rId23"/>
    <p:sldId id="390" r:id="rId24"/>
    <p:sldId id="392" r:id="rId25"/>
    <p:sldId id="391" r:id="rId26"/>
    <p:sldId id="350" r:id="rId27"/>
    <p:sldId id="367" r:id="rId28"/>
    <p:sldId id="366" r:id="rId29"/>
    <p:sldId id="342" r:id="rId30"/>
    <p:sldId id="383" r:id="rId31"/>
    <p:sldId id="385" r:id="rId32"/>
    <p:sldId id="339" r:id="rId33"/>
    <p:sldId id="316" r:id="rId34"/>
    <p:sldId id="290" r:id="rId35"/>
    <p:sldId id="318" r:id="rId36"/>
    <p:sldId id="310" r:id="rId37"/>
    <p:sldId id="345" r:id="rId38"/>
    <p:sldId id="317" r:id="rId39"/>
    <p:sldId id="406" r:id="rId40"/>
    <p:sldId id="407" r:id="rId41"/>
    <p:sldId id="393" r:id="rId42"/>
    <p:sldId id="394" r:id="rId43"/>
    <p:sldId id="395" r:id="rId44"/>
    <p:sldId id="340" r:id="rId45"/>
    <p:sldId id="376" r:id="rId46"/>
    <p:sldId id="405" r:id="rId47"/>
    <p:sldId id="378" r:id="rId48"/>
    <p:sldId id="377" r:id="rId49"/>
    <p:sldId id="379" r:id="rId50"/>
    <p:sldId id="374" r:id="rId51"/>
    <p:sldId id="330" r:id="rId52"/>
    <p:sldId id="397" r:id="rId53"/>
    <p:sldId id="400" r:id="rId54"/>
    <p:sldId id="402" r:id="rId55"/>
    <p:sldId id="398" r:id="rId56"/>
    <p:sldId id="399" r:id="rId57"/>
    <p:sldId id="404" r:id="rId58"/>
    <p:sldId id="403" r:id="rId59"/>
    <p:sldId id="346" r:id="rId60"/>
    <p:sldId id="304" r:id="rId61"/>
    <p:sldId id="293" r:id="rId62"/>
    <p:sldId id="309" r:id="rId63"/>
    <p:sldId id="408" r:id="rId64"/>
    <p:sldId id="381" r:id="rId65"/>
    <p:sldId id="380" r:id="rId66"/>
    <p:sldId id="362" r:id="rId67"/>
    <p:sldId id="409" r:id="rId68"/>
    <p:sldId id="410" r:id="rId69"/>
    <p:sldId id="411" r:id="rId70"/>
    <p:sldId id="412" r:id="rId71"/>
    <p:sldId id="413" r:id="rId72"/>
    <p:sldId id="414" r:id="rId73"/>
    <p:sldId id="368" r:id="rId74"/>
    <p:sldId id="415" r:id="rId75"/>
    <p:sldId id="305" r:id="rId76"/>
    <p:sldId id="416" r:id="rId77"/>
    <p:sldId id="384" r:id="rId78"/>
    <p:sldId id="308" r:id="rId79"/>
    <p:sldId id="417" r:id="rId80"/>
    <p:sldId id="370" r:id="rId81"/>
    <p:sldId id="371" r:id="rId82"/>
    <p:sldId id="418" r:id="rId83"/>
    <p:sldId id="396" r:id="rId84"/>
    <p:sldId id="369" r:id="rId85"/>
    <p:sldId id="419" r:id="rId86"/>
    <p:sldId id="372" r:id="rId87"/>
    <p:sldId id="373" r:id="rId88"/>
    <p:sldId id="420" r:id="rId89"/>
    <p:sldId id="421" r:id="rId90"/>
    <p:sldId id="422" r:id="rId91"/>
    <p:sldId id="389" r:id="rId92"/>
    <p:sldId id="401" r:id="rId93"/>
    <p:sldId id="423" r:id="rId94"/>
    <p:sldId id="424" r:id="rId95"/>
    <p:sldId id="425" r:id="rId96"/>
    <p:sldId id="426" r:id="rId97"/>
    <p:sldId id="428" r:id="rId98"/>
    <p:sldId id="427" r:id="rId99"/>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CF36B-D202-45E6-8AB3-B5AB6E8E46A9}" v="14" dt="2023-06-20T14:12:50.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95" autoAdjust="0"/>
  </p:normalViewPr>
  <p:slideViewPr>
    <p:cSldViewPr snapToGrid="0">
      <p:cViewPr varScale="1">
        <p:scale>
          <a:sx n="74" d="100"/>
          <a:sy n="74" d="100"/>
        </p:scale>
        <p:origin x="178" y="43"/>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Condie" userId="e75e817e-aca7-4e63-9856-b8e06c5ece1f" providerId="ADAL" clId="{84CCF36B-D202-45E6-8AB3-B5AB6E8E46A9}"/>
    <pc:docChg chg="addSld modSld sldOrd modShowInfo">
      <pc:chgData name="Jane Condie" userId="e75e817e-aca7-4e63-9856-b8e06c5ece1f" providerId="ADAL" clId="{84CCF36B-D202-45E6-8AB3-B5AB6E8E46A9}" dt="2023-06-20T14:28:46.050" v="36"/>
      <pc:docMkLst>
        <pc:docMk/>
      </pc:docMkLst>
      <pc:sldChg chg="ord">
        <pc:chgData name="Jane Condie" userId="e75e817e-aca7-4e63-9856-b8e06c5ece1f" providerId="ADAL" clId="{84CCF36B-D202-45E6-8AB3-B5AB6E8E46A9}" dt="2023-06-20T14:12:58.913" v="20"/>
        <pc:sldMkLst>
          <pc:docMk/>
          <pc:sldMk cId="500933132" sldId="293"/>
        </pc:sldMkLst>
      </pc:sldChg>
      <pc:sldChg chg="add">
        <pc:chgData name="Jane Condie" userId="e75e817e-aca7-4e63-9856-b8e06c5ece1f" providerId="ADAL" clId="{84CCF36B-D202-45E6-8AB3-B5AB6E8E46A9}" dt="2023-06-20T14:04:12.808" v="0"/>
        <pc:sldMkLst>
          <pc:docMk/>
          <pc:sldMk cId="2142008070" sldId="305"/>
        </pc:sldMkLst>
      </pc:sldChg>
      <pc:sldChg chg="add">
        <pc:chgData name="Jane Condie" userId="e75e817e-aca7-4e63-9856-b8e06c5ece1f" providerId="ADAL" clId="{84CCF36B-D202-45E6-8AB3-B5AB6E8E46A9}" dt="2023-06-20T14:04:12.808" v="0"/>
        <pc:sldMkLst>
          <pc:docMk/>
          <pc:sldMk cId="3744921524" sldId="308"/>
        </pc:sldMkLst>
      </pc:sldChg>
      <pc:sldChg chg="add">
        <pc:chgData name="Jane Condie" userId="e75e817e-aca7-4e63-9856-b8e06c5ece1f" providerId="ADAL" clId="{84CCF36B-D202-45E6-8AB3-B5AB6E8E46A9}" dt="2023-06-20T14:04:12.808" v="0"/>
        <pc:sldMkLst>
          <pc:docMk/>
          <pc:sldMk cId="3154887978" sldId="309"/>
        </pc:sldMkLst>
      </pc:sldChg>
      <pc:sldChg chg="modSp mod ord modTransition">
        <pc:chgData name="Jane Condie" userId="e75e817e-aca7-4e63-9856-b8e06c5ece1f" providerId="ADAL" clId="{84CCF36B-D202-45E6-8AB3-B5AB6E8E46A9}" dt="2023-06-20T14:27:53.541" v="24" actId="6549"/>
        <pc:sldMkLst>
          <pc:docMk/>
          <pc:sldMk cId="1743670191" sldId="346"/>
        </pc:sldMkLst>
        <pc:spChg chg="mod">
          <ac:chgData name="Jane Condie" userId="e75e817e-aca7-4e63-9856-b8e06c5ece1f" providerId="ADAL" clId="{84CCF36B-D202-45E6-8AB3-B5AB6E8E46A9}" dt="2023-06-20T14:27:53.541" v="24" actId="6549"/>
          <ac:spMkLst>
            <pc:docMk/>
            <pc:sldMk cId="1743670191" sldId="346"/>
            <ac:spMk id="2" creationId="{C11A7FF5-E7DB-4462-BC64-12126BDC0DFB}"/>
          </ac:spMkLst>
        </pc:spChg>
        <pc:spChg chg="mod">
          <ac:chgData name="Jane Condie" userId="e75e817e-aca7-4e63-9856-b8e06c5ece1f" providerId="ADAL" clId="{84CCF36B-D202-45E6-8AB3-B5AB6E8E46A9}" dt="2023-06-20T14:27:47.919" v="23" actId="20577"/>
          <ac:spMkLst>
            <pc:docMk/>
            <pc:sldMk cId="1743670191" sldId="346"/>
            <ac:spMk id="14" creationId="{BEC46ADB-55E5-43DA-8E91-C49412A33045}"/>
          </ac:spMkLst>
        </pc:spChg>
      </pc:sldChg>
      <pc:sldChg chg="add">
        <pc:chgData name="Jane Condie" userId="e75e817e-aca7-4e63-9856-b8e06c5ece1f" providerId="ADAL" clId="{84CCF36B-D202-45E6-8AB3-B5AB6E8E46A9}" dt="2023-06-20T14:04:12.808" v="0"/>
        <pc:sldMkLst>
          <pc:docMk/>
          <pc:sldMk cId="2569295087" sldId="362"/>
        </pc:sldMkLst>
      </pc:sldChg>
      <pc:sldChg chg="add">
        <pc:chgData name="Jane Condie" userId="e75e817e-aca7-4e63-9856-b8e06c5ece1f" providerId="ADAL" clId="{84CCF36B-D202-45E6-8AB3-B5AB6E8E46A9}" dt="2023-06-20T14:04:12.808" v="0"/>
        <pc:sldMkLst>
          <pc:docMk/>
          <pc:sldMk cId="3444668828" sldId="368"/>
        </pc:sldMkLst>
      </pc:sldChg>
      <pc:sldChg chg="add">
        <pc:chgData name="Jane Condie" userId="e75e817e-aca7-4e63-9856-b8e06c5ece1f" providerId="ADAL" clId="{84CCF36B-D202-45E6-8AB3-B5AB6E8E46A9}" dt="2023-06-20T14:04:12.808" v="0"/>
        <pc:sldMkLst>
          <pc:docMk/>
          <pc:sldMk cId="2343007218" sldId="369"/>
        </pc:sldMkLst>
      </pc:sldChg>
      <pc:sldChg chg="add">
        <pc:chgData name="Jane Condie" userId="e75e817e-aca7-4e63-9856-b8e06c5ece1f" providerId="ADAL" clId="{84CCF36B-D202-45E6-8AB3-B5AB6E8E46A9}" dt="2023-06-20T14:04:12.808" v="0"/>
        <pc:sldMkLst>
          <pc:docMk/>
          <pc:sldMk cId="3218647925" sldId="370"/>
        </pc:sldMkLst>
      </pc:sldChg>
      <pc:sldChg chg="add">
        <pc:chgData name="Jane Condie" userId="e75e817e-aca7-4e63-9856-b8e06c5ece1f" providerId="ADAL" clId="{84CCF36B-D202-45E6-8AB3-B5AB6E8E46A9}" dt="2023-06-20T14:04:12.808" v="0"/>
        <pc:sldMkLst>
          <pc:docMk/>
          <pc:sldMk cId="259732323" sldId="371"/>
        </pc:sldMkLst>
      </pc:sldChg>
      <pc:sldChg chg="add">
        <pc:chgData name="Jane Condie" userId="e75e817e-aca7-4e63-9856-b8e06c5ece1f" providerId="ADAL" clId="{84CCF36B-D202-45E6-8AB3-B5AB6E8E46A9}" dt="2023-06-20T14:04:12.808" v="0"/>
        <pc:sldMkLst>
          <pc:docMk/>
          <pc:sldMk cId="1056402069" sldId="372"/>
        </pc:sldMkLst>
      </pc:sldChg>
      <pc:sldChg chg="add">
        <pc:chgData name="Jane Condie" userId="e75e817e-aca7-4e63-9856-b8e06c5ece1f" providerId="ADAL" clId="{84CCF36B-D202-45E6-8AB3-B5AB6E8E46A9}" dt="2023-06-20T14:04:12.808" v="0"/>
        <pc:sldMkLst>
          <pc:docMk/>
          <pc:sldMk cId="1362446209" sldId="373"/>
        </pc:sldMkLst>
      </pc:sldChg>
      <pc:sldChg chg="add">
        <pc:chgData name="Jane Condie" userId="e75e817e-aca7-4e63-9856-b8e06c5ece1f" providerId="ADAL" clId="{84CCF36B-D202-45E6-8AB3-B5AB6E8E46A9}" dt="2023-06-20T14:04:12.808" v="0"/>
        <pc:sldMkLst>
          <pc:docMk/>
          <pc:sldMk cId="3965050974" sldId="380"/>
        </pc:sldMkLst>
      </pc:sldChg>
      <pc:sldChg chg="add">
        <pc:chgData name="Jane Condie" userId="e75e817e-aca7-4e63-9856-b8e06c5ece1f" providerId="ADAL" clId="{84CCF36B-D202-45E6-8AB3-B5AB6E8E46A9}" dt="2023-06-20T14:04:12.808" v="0"/>
        <pc:sldMkLst>
          <pc:docMk/>
          <pc:sldMk cId="677017418" sldId="381"/>
        </pc:sldMkLst>
      </pc:sldChg>
      <pc:sldChg chg="add">
        <pc:chgData name="Jane Condie" userId="e75e817e-aca7-4e63-9856-b8e06c5ece1f" providerId="ADAL" clId="{84CCF36B-D202-45E6-8AB3-B5AB6E8E46A9}" dt="2023-06-20T14:04:12.808" v="0"/>
        <pc:sldMkLst>
          <pc:docMk/>
          <pc:sldMk cId="2964652595" sldId="384"/>
        </pc:sldMkLst>
      </pc:sldChg>
      <pc:sldChg chg="add">
        <pc:chgData name="Jane Condie" userId="e75e817e-aca7-4e63-9856-b8e06c5ece1f" providerId="ADAL" clId="{84CCF36B-D202-45E6-8AB3-B5AB6E8E46A9}" dt="2023-06-20T14:04:12.808" v="0"/>
        <pc:sldMkLst>
          <pc:docMk/>
          <pc:sldMk cId="3051681384" sldId="389"/>
        </pc:sldMkLst>
      </pc:sldChg>
      <pc:sldChg chg="add">
        <pc:chgData name="Jane Condie" userId="e75e817e-aca7-4e63-9856-b8e06c5ece1f" providerId="ADAL" clId="{84CCF36B-D202-45E6-8AB3-B5AB6E8E46A9}" dt="2023-06-20T14:04:12.808" v="0"/>
        <pc:sldMkLst>
          <pc:docMk/>
          <pc:sldMk cId="585495016" sldId="396"/>
        </pc:sldMkLst>
      </pc:sldChg>
      <pc:sldChg chg="add">
        <pc:chgData name="Jane Condie" userId="e75e817e-aca7-4e63-9856-b8e06c5ece1f" providerId="ADAL" clId="{84CCF36B-D202-45E6-8AB3-B5AB6E8E46A9}" dt="2023-06-20T14:04:12.808" v="0"/>
        <pc:sldMkLst>
          <pc:docMk/>
          <pc:sldMk cId="3159639919" sldId="401"/>
        </pc:sldMkLst>
      </pc:sldChg>
      <pc:sldChg chg="add">
        <pc:chgData name="Jane Condie" userId="e75e817e-aca7-4e63-9856-b8e06c5ece1f" providerId="ADAL" clId="{84CCF36B-D202-45E6-8AB3-B5AB6E8E46A9}" dt="2023-06-20T14:04:12.808" v="0"/>
        <pc:sldMkLst>
          <pc:docMk/>
          <pc:sldMk cId="3960195253" sldId="408"/>
        </pc:sldMkLst>
      </pc:sldChg>
      <pc:sldChg chg="add">
        <pc:chgData name="Jane Condie" userId="e75e817e-aca7-4e63-9856-b8e06c5ece1f" providerId="ADAL" clId="{84CCF36B-D202-45E6-8AB3-B5AB6E8E46A9}" dt="2023-06-20T14:04:12.808" v="0"/>
        <pc:sldMkLst>
          <pc:docMk/>
          <pc:sldMk cId="500921462" sldId="409"/>
        </pc:sldMkLst>
      </pc:sldChg>
      <pc:sldChg chg="add">
        <pc:chgData name="Jane Condie" userId="e75e817e-aca7-4e63-9856-b8e06c5ece1f" providerId="ADAL" clId="{84CCF36B-D202-45E6-8AB3-B5AB6E8E46A9}" dt="2023-06-20T14:04:12.808" v="0"/>
        <pc:sldMkLst>
          <pc:docMk/>
          <pc:sldMk cId="1089847593" sldId="410"/>
        </pc:sldMkLst>
      </pc:sldChg>
      <pc:sldChg chg="add">
        <pc:chgData name="Jane Condie" userId="e75e817e-aca7-4e63-9856-b8e06c5ece1f" providerId="ADAL" clId="{84CCF36B-D202-45E6-8AB3-B5AB6E8E46A9}" dt="2023-06-20T14:04:12.808" v="0"/>
        <pc:sldMkLst>
          <pc:docMk/>
          <pc:sldMk cId="1382828308" sldId="411"/>
        </pc:sldMkLst>
      </pc:sldChg>
      <pc:sldChg chg="add">
        <pc:chgData name="Jane Condie" userId="e75e817e-aca7-4e63-9856-b8e06c5ece1f" providerId="ADAL" clId="{84CCF36B-D202-45E6-8AB3-B5AB6E8E46A9}" dt="2023-06-20T14:04:12.808" v="0"/>
        <pc:sldMkLst>
          <pc:docMk/>
          <pc:sldMk cId="168769617" sldId="412"/>
        </pc:sldMkLst>
      </pc:sldChg>
      <pc:sldChg chg="add modTransition">
        <pc:chgData name="Jane Condie" userId="e75e817e-aca7-4e63-9856-b8e06c5ece1f" providerId="ADAL" clId="{84CCF36B-D202-45E6-8AB3-B5AB6E8E46A9}" dt="2023-06-20T14:12:50.893" v="16"/>
        <pc:sldMkLst>
          <pc:docMk/>
          <pc:sldMk cId="4263454339" sldId="413"/>
        </pc:sldMkLst>
      </pc:sldChg>
      <pc:sldChg chg="add">
        <pc:chgData name="Jane Condie" userId="e75e817e-aca7-4e63-9856-b8e06c5ece1f" providerId="ADAL" clId="{84CCF36B-D202-45E6-8AB3-B5AB6E8E46A9}" dt="2023-06-20T14:04:12.808" v="0"/>
        <pc:sldMkLst>
          <pc:docMk/>
          <pc:sldMk cId="2189673704" sldId="414"/>
        </pc:sldMkLst>
      </pc:sldChg>
      <pc:sldChg chg="add">
        <pc:chgData name="Jane Condie" userId="e75e817e-aca7-4e63-9856-b8e06c5ece1f" providerId="ADAL" clId="{84CCF36B-D202-45E6-8AB3-B5AB6E8E46A9}" dt="2023-06-20T14:04:12.808" v="0"/>
        <pc:sldMkLst>
          <pc:docMk/>
          <pc:sldMk cId="3584460381" sldId="415"/>
        </pc:sldMkLst>
      </pc:sldChg>
      <pc:sldChg chg="add">
        <pc:chgData name="Jane Condie" userId="e75e817e-aca7-4e63-9856-b8e06c5ece1f" providerId="ADAL" clId="{84CCF36B-D202-45E6-8AB3-B5AB6E8E46A9}" dt="2023-06-20T14:04:12.808" v="0"/>
        <pc:sldMkLst>
          <pc:docMk/>
          <pc:sldMk cId="3163092342" sldId="416"/>
        </pc:sldMkLst>
      </pc:sldChg>
      <pc:sldChg chg="add">
        <pc:chgData name="Jane Condie" userId="e75e817e-aca7-4e63-9856-b8e06c5ece1f" providerId="ADAL" clId="{84CCF36B-D202-45E6-8AB3-B5AB6E8E46A9}" dt="2023-06-20T14:04:12.808" v="0"/>
        <pc:sldMkLst>
          <pc:docMk/>
          <pc:sldMk cId="728835999" sldId="417"/>
        </pc:sldMkLst>
      </pc:sldChg>
      <pc:sldChg chg="add">
        <pc:chgData name="Jane Condie" userId="e75e817e-aca7-4e63-9856-b8e06c5ece1f" providerId="ADAL" clId="{84CCF36B-D202-45E6-8AB3-B5AB6E8E46A9}" dt="2023-06-20T14:04:12.808" v="0"/>
        <pc:sldMkLst>
          <pc:docMk/>
          <pc:sldMk cId="1178120940" sldId="418"/>
        </pc:sldMkLst>
      </pc:sldChg>
      <pc:sldChg chg="add">
        <pc:chgData name="Jane Condie" userId="e75e817e-aca7-4e63-9856-b8e06c5ece1f" providerId="ADAL" clId="{84CCF36B-D202-45E6-8AB3-B5AB6E8E46A9}" dt="2023-06-20T14:04:12.808" v="0"/>
        <pc:sldMkLst>
          <pc:docMk/>
          <pc:sldMk cId="3398904964" sldId="419"/>
        </pc:sldMkLst>
      </pc:sldChg>
      <pc:sldChg chg="add">
        <pc:chgData name="Jane Condie" userId="e75e817e-aca7-4e63-9856-b8e06c5ece1f" providerId="ADAL" clId="{84CCF36B-D202-45E6-8AB3-B5AB6E8E46A9}" dt="2023-06-20T14:04:12.808" v="0"/>
        <pc:sldMkLst>
          <pc:docMk/>
          <pc:sldMk cId="1160117622" sldId="420"/>
        </pc:sldMkLst>
      </pc:sldChg>
      <pc:sldChg chg="modSp add mod">
        <pc:chgData name="Jane Condie" userId="e75e817e-aca7-4e63-9856-b8e06c5ece1f" providerId="ADAL" clId="{84CCF36B-D202-45E6-8AB3-B5AB6E8E46A9}" dt="2023-06-20T14:28:38.917" v="35" actId="20577"/>
        <pc:sldMkLst>
          <pc:docMk/>
          <pc:sldMk cId="3050068239" sldId="421"/>
        </pc:sldMkLst>
        <pc:spChg chg="mod">
          <ac:chgData name="Jane Condie" userId="e75e817e-aca7-4e63-9856-b8e06c5ece1f" providerId="ADAL" clId="{84CCF36B-D202-45E6-8AB3-B5AB6E8E46A9}" dt="2023-06-20T14:28:38.917" v="35" actId="20577"/>
          <ac:spMkLst>
            <pc:docMk/>
            <pc:sldMk cId="3050068239" sldId="421"/>
            <ac:spMk id="2" creationId="{C11A7FF5-E7DB-4462-BC64-12126BDC0DFB}"/>
          </ac:spMkLst>
        </pc:spChg>
      </pc:sldChg>
      <pc:sldChg chg="modSp add mod">
        <pc:chgData name="Jane Condie" userId="e75e817e-aca7-4e63-9856-b8e06c5ece1f" providerId="ADAL" clId="{84CCF36B-D202-45E6-8AB3-B5AB6E8E46A9}" dt="2023-06-20T14:28:46.050" v="36"/>
        <pc:sldMkLst>
          <pc:docMk/>
          <pc:sldMk cId="1032813263" sldId="422"/>
        </pc:sldMkLst>
        <pc:spChg chg="mod">
          <ac:chgData name="Jane Condie" userId="e75e817e-aca7-4e63-9856-b8e06c5ece1f" providerId="ADAL" clId="{84CCF36B-D202-45E6-8AB3-B5AB6E8E46A9}" dt="2023-06-20T14:28:46.050" v="36"/>
          <ac:spMkLst>
            <pc:docMk/>
            <pc:sldMk cId="1032813263" sldId="422"/>
            <ac:spMk id="2" creationId="{C11A7FF5-E7DB-4462-BC64-12126BDC0DFB}"/>
          </ac:spMkLst>
        </pc:spChg>
      </pc:sldChg>
      <pc:sldChg chg="add">
        <pc:chgData name="Jane Condie" userId="e75e817e-aca7-4e63-9856-b8e06c5ece1f" providerId="ADAL" clId="{84CCF36B-D202-45E6-8AB3-B5AB6E8E46A9}" dt="2023-06-20T14:04:12.808" v="0"/>
        <pc:sldMkLst>
          <pc:docMk/>
          <pc:sldMk cId="2341440664" sldId="423"/>
        </pc:sldMkLst>
      </pc:sldChg>
      <pc:sldChg chg="add">
        <pc:chgData name="Jane Condie" userId="e75e817e-aca7-4e63-9856-b8e06c5ece1f" providerId="ADAL" clId="{84CCF36B-D202-45E6-8AB3-B5AB6E8E46A9}" dt="2023-06-20T14:04:12.808" v="0"/>
        <pc:sldMkLst>
          <pc:docMk/>
          <pc:sldMk cId="3514963418" sldId="424"/>
        </pc:sldMkLst>
      </pc:sldChg>
      <pc:sldChg chg="add">
        <pc:chgData name="Jane Condie" userId="e75e817e-aca7-4e63-9856-b8e06c5ece1f" providerId="ADAL" clId="{84CCF36B-D202-45E6-8AB3-B5AB6E8E46A9}" dt="2023-06-20T14:04:12.808" v="0"/>
        <pc:sldMkLst>
          <pc:docMk/>
          <pc:sldMk cId="51101740" sldId="425"/>
        </pc:sldMkLst>
      </pc:sldChg>
      <pc:sldChg chg="add">
        <pc:chgData name="Jane Condie" userId="e75e817e-aca7-4e63-9856-b8e06c5ece1f" providerId="ADAL" clId="{84CCF36B-D202-45E6-8AB3-B5AB6E8E46A9}" dt="2023-06-20T14:04:12.808" v="0"/>
        <pc:sldMkLst>
          <pc:docMk/>
          <pc:sldMk cId="3121844468" sldId="426"/>
        </pc:sldMkLst>
      </pc:sldChg>
      <pc:sldChg chg="add">
        <pc:chgData name="Jane Condie" userId="e75e817e-aca7-4e63-9856-b8e06c5ece1f" providerId="ADAL" clId="{84CCF36B-D202-45E6-8AB3-B5AB6E8E46A9}" dt="2023-06-20T14:04:12.808" v="0"/>
        <pc:sldMkLst>
          <pc:docMk/>
          <pc:sldMk cId="726766375" sldId="427"/>
        </pc:sldMkLst>
      </pc:sldChg>
      <pc:sldChg chg="add ord">
        <pc:chgData name="Jane Condie" userId="e75e817e-aca7-4e63-9856-b8e06c5ece1f" providerId="ADAL" clId="{84CCF36B-D202-45E6-8AB3-B5AB6E8E46A9}" dt="2023-06-20T14:04:53.060" v="14"/>
        <pc:sldMkLst>
          <pc:docMk/>
          <pc:sldMk cId="1005508081" sldId="4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9252438-D667-4C38-BF75-FE2529BF7A1D}" type="datetime1">
              <a:rPr lang="en-GB" smtClean="0"/>
              <a:t>20/06/2023</a:t>
            </a:fld>
            <a:endParaRPr lang="en-GB" dirty="0"/>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8A06BE-7519-4B21-9E1D-AE6D6E69C38F}" type="slidenum">
              <a:rPr lang="en-GB" smtClean="0"/>
              <a:t>‹#›</a:t>
            </a:fld>
            <a:endParaRPr lang="en-GB"/>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B6C6B-D6BA-4B99-A9D8-61BDEA902623}" type="datetime1">
              <a:rPr lang="en-GB" smtClean="0"/>
              <a:pPr/>
              <a:t>20/06/2023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9B2C62-FE30-453D-946B-754E9E42C845}" type="slidenum">
              <a:rPr lang="en-GB" noProof="0" smtClean="0"/>
              <a:t>‹#›</a:t>
            </a:fld>
            <a:endParaRPr lang="en-GB" noProof="0"/>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Line spacing + Page numbers</a:t>
            </a:r>
          </a:p>
        </p:txBody>
      </p:sp>
      <p:sp>
        <p:nvSpPr>
          <p:cNvPr id="4" name="Slide Number Placeholder 3"/>
          <p:cNvSpPr>
            <a:spLocks noGrp="1"/>
          </p:cNvSpPr>
          <p:nvPr>
            <p:ph type="sldNum" sz="quarter" idx="5"/>
          </p:nvPr>
        </p:nvSpPr>
        <p:spPr/>
        <p:txBody>
          <a:bodyPr rtlCol="0"/>
          <a:lstStyle/>
          <a:p>
            <a:pPr rtl="0"/>
            <a:fld id="{5A9B2C62-FE30-453D-946B-754E9E42C845}" type="slidenum">
              <a:rPr lang="en-GB" smtClean="0"/>
              <a:t>1</a:t>
            </a:fld>
            <a:endParaRPr lang="en-GB"/>
          </a:p>
        </p:txBody>
      </p:sp>
    </p:spTree>
    <p:extLst>
      <p:ext uri="{BB962C8B-B14F-4D97-AF65-F5344CB8AC3E}">
        <p14:creationId xmlns:p14="http://schemas.microsoft.com/office/powerpoint/2010/main" val="388217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12</a:t>
            </a:fld>
            <a:endParaRPr lang="en-GB"/>
          </a:p>
        </p:txBody>
      </p:sp>
    </p:spTree>
    <p:extLst>
      <p:ext uri="{BB962C8B-B14F-4D97-AF65-F5344CB8AC3E}">
        <p14:creationId xmlns:p14="http://schemas.microsoft.com/office/powerpoint/2010/main" val="56999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13</a:t>
            </a:fld>
            <a:endParaRPr lang="en-GB"/>
          </a:p>
        </p:txBody>
      </p:sp>
    </p:spTree>
    <p:extLst>
      <p:ext uri="{BB962C8B-B14F-4D97-AF65-F5344CB8AC3E}">
        <p14:creationId xmlns:p14="http://schemas.microsoft.com/office/powerpoint/2010/main" val="313938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14</a:t>
            </a:fld>
            <a:endParaRPr lang="en-GB"/>
          </a:p>
        </p:txBody>
      </p:sp>
    </p:spTree>
    <p:extLst>
      <p:ext uri="{BB962C8B-B14F-4D97-AF65-F5344CB8AC3E}">
        <p14:creationId xmlns:p14="http://schemas.microsoft.com/office/powerpoint/2010/main" val="131620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15</a:t>
            </a:fld>
            <a:endParaRPr lang="en-GB"/>
          </a:p>
        </p:txBody>
      </p:sp>
    </p:spTree>
    <p:extLst>
      <p:ext uri="{BB962C8B-B14F-4D97-AF65-F5344CB8AC3E}">
        <p14:creationId xmlns:p14="http://schemas.microsoft.com/office/powerpoint/2010/main" val="1549413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16</a:t>
            </a:fld>
            <a:endParaRPr lang="en-GB"/>
          </a:p>
        </p:txBody>
      </p:sp>
    </p:spTree>
    <p:extLst>
      <p:ext uri="{BB962C8B-B14F-4D97-AF65-F5344CB8AC3E}">
        <p14:creationId xmlns:p14="http://schemas.microsoft.com/office/powerpoint/2010/main" val="3201975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17</a:t>
            </a:fld>
            <a:endParaRPr lang="en-GB"/>
          </a:p>
        </p:txBody>
      </p:sp>
    </p:spTree>
    <p:extLst>
      <p:ext uri="{BB962C8B-B14F-4D97-AF65-F5344CB8AC3E}">
        <p14:creationId xmlns:p14="http://schemas.microsoft.com/office/powerpoint/2010/main" val="883161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18</a:t>
            </a:fld>
            <a:endParaRPr lang="en-GB"/>
          </a:p>
        </p:txBody>
      </p:sp>
    </p:spTree>
    <p:extLst>
      <p:ext uri="{BB962C8B-B14F-4D97-AF65-F5344CB8AC3E}">
        <p14:creationId xmlns:p14="http://schemas.microsoft.com/office/powerpoint/2010/main" val="221552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19</a:t>
            </a:fld>
            <a:endParaRPr lang="en-GB"/>
          </a:p>
        </p:txBody>
      </p:sp>
    </p:spTree>
    <p:extLst>
      <p:ext uri="{BB962C8B-B14F-4D97-AF65-F5344CB8AC3E}">
        <p14:creationId xmlns:p14="http://schemas.microsoft.com/office/powerpoint/2010/main" val="1172827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20</a:t>
            </a:fld>
            <a:endParaRPr lang="en-GB"/>
          </a:p>
        </p:txBody>
      </p:sp>
    </p:spTree>
    <p:extLst>
      <p:ext uri="{BB962C8B-B14F-4D97-AF65-F5344CB8AC3E}">
        <p14:creationId xmlns:p14="http://schemas.microsoft.com/office/powerpoint/2010/main" val="22193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21</a:t>
            </a:fld>
            <a:endParaRPr lang="en-GB"/>
          </a:p>
        </p:txBody>
      </p:sp>
    </p:spTree>
    <p:extLst>
      <p:ext uri="{BB962C8B-B14F-4D97-AF65-F5344CB8AC3E}">
        <p14:creationId xmlns:p14="http://schemas.microsoft.com/office/powerpoint/2010/main" val="409112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Line spacing + Page numbers</a:t>
            </a:r>
          </a:p>
        </p:txBody>
      </p:sp>
      <p:sp>
        <p:nvSpPr>
          <p:cNvPr id="4" name="Slide Number Placeholder 3"/>
          <p:cNvSpPr>
            <a:spLocks noGrp="1"/>
          </p:cNvSpPr>
          <p:nvPr>
            <p:ph type="sldNum" sz="quarter" idx="5"/>
          </p:nvPr>
        </p:nvSpPr>
        <p:spPr/>
        <p:txBody>
          <a:bodyPr rtlCol="0"/>
          <a:lstStyle/>
          <a:p>
            <a:pPr rtl="0"/>
            <a:fld id="{5A9B2C62-FE30-453D-946B-754E9E42C845}" type="slidenum">
              <a:rPr lang="en-GB" smtClean="0"/>
              <a:t>2</a:t>
            </a:fld>
            <a:endParaRPr lang="en-GB"/>
          </a:p>
        </p:txBody>
      </p:sp>
    </p:spTree>
    <p:extLst>
      <p:ext uri="{BB962C8B-B14F-4D97-AF65-F5344CB8AC3E}">
        <p14:creationId xmlns:p14="http://schemas.microsoft.com/office/powerpoint/2010/main" val="2036960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22</a:t>
            </a:fld>
            <a:endParaRPr lang="en-GB"/>
          </a:p>
        </p:txBody>
      </p:sp>
    </p:spTree>
    <p:extLst>
      <p:ext uri="{BB962C8B-B14F-4D97-AF65-F5344CB8AC3E}">
        <p14:creationId xmlns:p14="http://schemas.microsoft.com/office/powerpoint/2010/main" val="3360047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23</a:t>
            </a:fld>
            <a:endParaRPr lang="en-GB"/>
          </a:p>
        </p:txBody>
      </p:sp>
    </p:spTree>
    <p:extLst>
      <p:ext uri="{BB962C8B-B14F-4D97-AF65-F5344CB8AC3E}">
        <p14:creationId xmlns:p14="http://schemas.microsoft.com/office/powerpoint/2010/main" val="2975877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24</a:t>
            </a:fld>
            <a:endParaRPr lang="en-GB"/>
          </a:p>
        </p:txBody>
      </p:sp>
    </p:spTree>
    <p:extLst>
      <p:ext uri="{BB962C8B-B14F-4D97-AF65-F5344CB8AC3E}">
        <p14:creationId xmlns:p14="http://schemas.microsoft.com/office/powerpoint/2010/main" val="374369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25</a:t>
            </a:fld>
            <a:endParaRPr lang="en-GB"/>
          </a:p>
        </p:txBody>
      </p:sp>
    </p:spTree>
    <p:extLst>
      <p:ext uri="{BB962C8B-B14F-4D97-AF65-F5344CB8AC3E}">
        <p14:creationId xmlns:p14="http://schemas.microsoft.com/office/powerpoint/2010/main" val="800162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26</a:t>
            </a:fld>
            <a:endParaRPr lang="en-GB"/>
          </a:p>
        </p:txBody>
      </p:sp>
    </p:spTree>
    <p:extLst>
      <p:ext uri="{BB962C8B-B14F-4D97-AF65-F5344CB8AC3E}">
        <p14:creationId xmlns:p14="http://schemas.microsoft.com/office/powerpoint/2010/main" val="957941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27</a:t>
            </a:fld>
            <a:endParaRPr lang="en-GB"/>
          </a:p>
        </p:txBody>
      </p:sp>
    </p:spTree>
    <p:extLst>
      <p:ext uri="{BB962C8B-B14F-4D97-AF65-F5344CB8AC3E}">
        <p14:creationId xmlns:p14="http://schemas.microsoft.com/office/powerpoint/2010/main" val="2769878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28</a:t>
            </a:fld>
            <a:endParaRPr lang="en-GB"/>
          </a:p>
        </p:txBody>
      </p:sp>
    </p:spTree>
    <p:extLst>
      <p:ext uri="{BB962C8B-B14F-4D97-AF65-F5344CB8AC3E}">
        <p14:creationId xmlns:p14="http://schemas.microsoft.com/office/powerpoint/2010/main" val="3535516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29</a:t>
            </a:fld>
            <a:endParaRPr lang="en-GB"/>
          </a:p>
        </p:txBody>
      </p:sp>
    </p:spTree>
    <p:extLst>
      <p:ext uri="{BB962C8B-B14F-4D97-AF65-F5344CB8AC3E}">
        <p14:creationId xmlns:p14="http://schemas.microsoft.com/office/powerpoint/2010/main" val="696094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30</a:t>
            </a:fld>
            <a:endParaRPr lang="en-GB"/>
          </a:p>
        </p:txBody>
      </p:sp>
    </p:spTree>
    <p:extLst>
      <p:ext uri="{BB962C8B-B14F-4D97-AF65-F5344CB8AC3E}">
        <p14:creationId xmlns:p14="http://schemas.microsoft.com/office/powerpoint/2010/main" val="3996110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31</a:t>
            </a:fld>
            <a:endParaRPr lang="en-GB"/>
          </a:p>
        </p:txBody>
      </p:sp>
    </p:spTree>
    <p:extLst>
      <p:ext uri="{BB962C8B-B14F-4D97-AF65-F5344CB8AC3E}">
        <p14:creationId xmlns:p14="http://schemas.microsoft.com/office/powerpoint/2010/main" val="427380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a:t>
            </a:fld>
            <a:endParaRPr lang="en-GB"/>
          </a:p>
        </p:txBody>
      </p:sp>
    </p:spTree>
    <p:extLst>
      <p:ext uri="{BB962C8B-B14F-4D97-AF65-F5344CB8AC3E}">
        <p14:creationId xmlns:p14="http://schemas.microsoft.com/office/powerpoint/2010/main" val="4114105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32</a:t>
            </a:fld>
            <a:endParaRPr lang="en-GB"/>
          </a:p>
        </p:txBody>
      </p:sp>
    </p:spTree>
    <p:extLst>
      <p:ext uri="{BB962C8B-B14F-4D97-AF65-F5344CB8AC3E}">
        <p14:creationId xmlns:p14="http://schemas.microsoft.com/office/powerpoint/2010/main" val="557701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33</a:t>
            </a:fld>
            <a:endParaRPr lang="en-GB"/>
          </a:p>
        </p:txBody>
      </p:sp>
    </p:spTree>
    <p:extLst>
      <p:ext uri="{BB962C8B-B14F-4D97-AF65-F5344CB8AC3E}">
        <p14:creationId xmlns:p14="http://schemas.microsoft.com/office/powerpoint/2010/main" val="2940655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34</a:t>
            </a:fld>
            <a:endParaRPr lang="en-GB"/>
          </a:p>
        </p:txBody>
      </p:sp>
    </p:spTree>
    <p:extLst>
      <p:ext uri="{BB962C8B-B14F-4D97-AF65-F5344CB8AC3E}">
        <p14:creationId xmlns:p14="http://schemas.microsoft.com/office/powerpoint/2010/main" val="257206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35</a:t>
            </a:fld>
            <a:endParaRPr lang="en-GB"/>
          </a:p>
        </p:txBody>
      </p:sp>
    </p:spTree>
    <p:extLst>
      <p:ext uri="{BB962C8B-B14F-4D97-AF65-F5344CB8AC3E}">
        <p14:creationId xmlns:p14="http://schemas.microsoft.com/office/powerpoint/2010/main" val="4234385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36</a:t>
            </a:fld>
            <a:endParaRPr lang="en-GB"/>
          </a:p>
        </p:txBody>
      </p:sp>
    </p:spTree>
    <p:extLst>
      <p:ext uri="{BB962C8B-B14F-4D97-AF65-F5344CB8AC3E}">
        <p14:creationId xmlns:p14="http://schemas.microsoft.com/office/powerpoint/2010/main" val="1355036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37</a:t>
            </a:fld>
            <a:endParaRPr lang="en-GB"/>
          </a:p>
        </p:txBody>
      </p:sp>
    </p:spTree>
    <p:extLst>
      <p:ext uri="{BB962C8B-B14F-4D97-AF65-F5344CB8AC3E}">
        <p14:creationId xmlns:p14="http://schemas.microsoft.com/office/powerpoint/2010/main" val="2895432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38</a:t>
            </a:fld>
            <a:endParaRPr lang="en-GB"/>
          </a:p>
        </p:txBody>
      </p:sp>
    </p:spTree>
    <p:extLst>
      <p:ext uri="{BB962C8B-B14F-4D97-AF65-F5344CB8AC3E}">
        <p14:creationId xmlns:p14="http://schemas.microsoft.com/office/powerpoint/2010/main" val="129971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39</a:t>
            </a:fld>
            <a:endParaRPr lang="en-GB"/>
          </a:p>
        </p:txBody>
      </p:sp>
    </p:spTree>
    <p:extLst>
      <p:ext uri="{BB962C8B-B14F-4D97-AF65-F5344CB8AC3E}">
        <p14:creationId xmlns:p14="http://schemas.microsoft.com/office/powerpoint/2010/main" val="82638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40</a:t>
            </a:fld>
            <a:endParaRPr lang="en-GB"/>
          </a:p>
        </p:txBody>
      </p:sp>
    </p:spTree>
    <p:extLst>
      <p:ext uri="{BB962C8B-B14F-4D97-AF65-F5344CB8AC3E}">
        <p14:creationId xmlns:p14="http://schemas.microsoft.com/office/powerpoint/2010/main" val="459733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41</a:t>
            </a:fld>
            <a:endParaRPr lang="en-GB"/>
          </a:p>
        </p:txBody>
      </p:sp>
    </p:spTree>
    <p:extLst>
      <p:ext uri="{BB962C8B-B14F-4D97-AF65-F5344CB8AC3E}">
        <p14:creationId xmlns:p14="http://schemas.microsoft.com/office/powerpoint/2010/main" val="87816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a:t>
            </a:fld>
            <a:endParaRPr lang="en-GB"/>
          </a:p>
        </p:txBody>
      </p:sp>
    </p:spTree>
    <p:extLst>
      <p:ext uri="{BB962C8B-B14F-4D97-AF65-F5344CB8AC3E}">
        <p14:creationId xmlns:p14="http://schemas.microsoft.com/office/powerpoint/2010/main" val="694885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42</a:t>
            </a:fld>
            <a:endParaRPr lang="en-GB"/>
          </a:p>
        </p:txBody>
      </p:sp>
    </p:spTree>
    <p:extLst>
      <p:ext uri="{BB962C8B-B14F-4D97-AF65-F5344CB8AC3E}">
        <p14:creationId xmlns:p14="http://schemas.microsoft.com/office/powerpoint/2010/main" val="663481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43</a:t>
            </a:fld>
            <a:endParaRPr lang="en-GB"/>
          </a:p>
        </p:txBody>
      </p:sp>
    </p:spTree>
    <p:extLst>
      <p:ext uri="{BB962C8B-B14F-4D97-AF65-F5344CB8AC3E}">
        <p14:creationId xmlns:p14="http://schemas.microsoft.com/office/powerpoint/2010/main" val="1062012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44</a:t>
            </a:fld>
            <a:endParaRPr lang="en-GB"/>
          </a:p>
        </p:txBody>
      </p:sp>
    </p:spTree>
    <p:extLst>
      <p:ext uri="{BB962C8B-B14F-4D97-AF65-F5344CB8AC3E}">
        <p14:creationId xmlns:p14="http://schemas.microsoft.com/office/powerpoint/2010/main" val="3588249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45</a:t>
            </a:fld>
            <a:endParaRPr lang="en-GB"/>
          </a:p>
        </p:txBody>
      </p:sp>
    </p:spTree>
    <p:extLst>
      <p:ext uri="{BB962C8B-B14F-4D97-AF65-F5344CB8AC3E}">
        <p14:creationId xmlns:p14="http://schemas.microsoft.com/office/powerpoint/2010/main" val="3042374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46</a:t>
            </a:fld>
            <a:endParaRPr lang="en-GB"/>
          </a:p>
        </p:txBody>
      </p:sp>
    </p:spTree>
    <p:extLst>
      <p:ext uri="{BB962C8B-B14F-4D97-AF65-F5344CB8AC3E}">
        <p14:creationId xmlns:p14="http://schemas.microsoft.com/office/powerpoint/2010/main" val="2936243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47</a:t>
            </a:fld>
            <a:endParaRPr lang="en-GB"/>
          </a:p>
        </p:txBody>
      </p:sp>
    </p:spTree>
    <p:extLst>
      <p:ext uri="{BB962C8B-B14F-4D97-AF65-F5344CB8AC3E}">
        <p14:creationId xmlns:p14="http://schemas.microsoft.com/office/powerpoint/2010/main" val="1641660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48</a:t>
            </a:fld>
            <a:endParaRPr lang="en-GB"/>
          </a:p>
        </p:txBody>
      </p:sp>
    </p:spTree>
    <p:extLst>
      <p:ext uri="{BB962C8B-B14F-4D97-AF65-F5344CB8AC3E}">
        <p14:creationId xmlns:p14="http://schemas.microsoft.com/office/powerpoint/2010/main" val="3089941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49</a:t>
            </a:fld>
            <a:endParaRPr lang="en-GB"/>
          </a:p>
        </p:txBody>
      </p:sp>
    </p:spTree>
    <p:extLst>
      <p:ext uri="{BB962C8B-B14F-4D97-AF65-F5344CB8AC3E}">
        <p14:creationId xmlns:p14="http://schemas.microsoft.com/office/powerpoint/2010/main" val="2078084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50</a:t>
            </a:fld>
            <a:endParaRPr lang="en-GB"/>
          </a:p>
        </p:txBody>
      </p:sp>
    </p:spTree>
    <p:extLst>
      <p:ext uri="{BB962C8B-B14F-4D97-AF65-F5344CB8AC3E}">
        <p14:creationId xmlns:p14="http://schemas.microsoft.com/office/powerpoint/2010/main" val="2209192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51</a:t>
            </a:fld>
            <a:endParaRPr lang="en-GB"/>
          </a:p>
        </p:txBody>
      </p:sp>
    </p:spTree>
    <p:extLst>
      <p:ext uri="{BB962C8B-B14F-4D97-AF65-F5344CB8AC3E}">
        <p14:creationId xmlns:p14="http://schemas.microsoft.com/office/powerpoint/2010/main" val="2713048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a:t>
            </a:fld>
            <a:endParaRPr lang="en-GB"/>
          </a:p>
        </p:txBody>
      </p:sp>
    </p:spTree>
    <p:extLst>
      <p:ext uri="{BB962C8B-B14F-4D97-AF65-F5344CB8AC3E}">
        <p14:creationId xmlns:p14="http://schemas.microsoft.com/office/powerpoint/2010/main" val="3893832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52</a:t>
            </a:fld>
            <a:endParaRPr lang="en-GB"/>
          </a:p>
        </p:txBody>
      </p:sp>
    </p:spTree>
    <p:extLst>
      <p:ext uri="{BB962C8B-B14F-4D97-AF65-F5344CB8AC3E}">
        <p14:creationId xmlns:p14="http://schemas.microsoft.com/office/powerpoint/2010/main" val="1772052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53</a:t>
            </a:fld>
            <a:endParaRPr lang="en-GB"/>
          </a:p>
        </p:txBody>
      </p:sp>
    </p:spTree>
    <p:extLst>
      <p:ext uri="{BB962C8B-B14F-4D97-AF65-F5344CB8AC3E}">
        <p14:creationId xmlns:p14="http://schemas.microsoft.com/office/powerpoint/2010/main" val="2917212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54</a:t>
            </a:fld>
            <a:endParaRPr lang="en-GB"/>
          </a:p>
        </p:txBody>
      </p:sp>
    </p:spTree>
    <p:extLst>
      <p:ext uri="{BB962C8B-B14F-4D97-AF65-F5344CB8AC3E}">
        <p14:creationId xmlns:p14="http://schemas.microsoft.com/office/powerpoint/2010/main" val="130984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55</a:t>
            </a:fld>
            <a:endParaRPr lang="en-GB"/>
          </a:p>
        </p:txBody>
      </p:sp>
    </p:spTree>
    <p:extLst>
      <p:ext uri="{BB962C8B-B14F-4D97-AF65-F5344CB8AC3E}">
        <p14:creationId xmlns:p14="http://schemas.microsoft.com/office/powerpoint/2010/main" val="4244351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56</a:t>
            </a:fld>
            <a:endParaRPr lang="en-GB"/>
          </a:p>
        </p:txBody>
      </p:sp>
    </p:spTree>
    <p:extLst>
      <p:ext uri="{BB962C8B-B14F-4D97-AF65-F5344CB8AC3E}">
        <p14:creationId xmlns:p14="http://schemas.microsoft.com/office/powerpoint/2010/main" val="124588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57</a:t>
            </a:fld>
            <a:endParaRPr lang="en-GB"/>
          </a:p>
        </p:txBody>
      </p:sp>
    </p:spTree>
    <p:extLst>
      <p:ext uri="{BB962C8B-B14F-4D97-AF65-F5344CB8AC3E}">
        <p14:creationId xmlns:p14="http://schemas.microsoft.com/office/powerpoint/2010/main" val="4026834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58</a:t>
            </a:fld>
            <a:endParaRPr lang="en-GB"/>
          </a:p>
        </p:txBody>
      </p:sp>
    </p:spTree>
    <p:extLst>
      <p:ext uri="{BB962C8B-B14F-4D97-AF65-F5344CB8AC3E}">
        <p14:creationId xmlns:p14="http://schemas.microsoft.com/office/powerpoint/2010/main" val="2594247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59</a:t>
            </a:fld>
            <a:endParaRPr lang="en-GB"/>
          </a:p>
        </p:txBody>
      </p:sp>
    </p:spTree>
    <p:extLst>
      <p:ext uri="{BB962C8B-B14F-4D97-AF65-F5344CB8AC3E}">
        <p14:creationId xmlns:p14="http://schemas.microsoft.com/office/powerpoint/2010/main" val="577108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60</a:t>
            </a:fld>
            <a:endParaRPr lang="en-GB"/>
          </a:p>
        </p:txBody>
      </p:sp>
    </p:spTree>
    <p:extLst>
      <p:ext uri="{BB962C8B-B14F-4D97-AF65-F5344CB8AC3E}">
        <p14:creationId xmlns:p14="http://schemas.microsoft.com/office/powerpoint/2010/main" val="119420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61</a:t>
            </a:fld>
            <a:endParaRPr lang="en-GB"/>
          </a:p>
        </p:txBody>
      </p:sp>
    </p:spTree>
    <p:extLst>
      <p:ext uri="{BB962C8B-B14F-4D97-AF65-F5344CB8AC3E}">
        <p14:creationId xmlns:p14="http://schemas.microsoft.com/office/powerpoint/2010/main" val="88022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a:t>
            </a:fld>
            <a:endParaRPr lang="en-GB"/>
          </a:p>
        </p:txBody>
      </p:sp>
    </p:spTree>
    <p:extLst>
      <p:ext uri="{BB962C8B-B14F-4D97-AF65-F5344CB8AC3E}">
        <p14:creationId xmlns:p14="http://schemas.microsoft.com/office/powerpoint/2010/main" val="411439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62</a:t>
            </a:fld>
            <a:endParaRPr lang="en-GB"/>
          </a:p>
        </p:txBody>
      </p:sp>
    </p:spTree>
    <p:extLst>
      <p:ext uri="{BB962C8B-B14F-4D97-AF65-F5344CB8AC3E}">
        <p14:creationId xmlns:p14="http://schemas.microsoft.com/office/powerpoint/2010/main" val="2882004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63</a:t>
            </a:fld>
            <a:endParaRPr lang="en-GB"/>
          </a:p>
        </p:txBody>
      </p:sp>
    </p:spTree>
    <p:extLst>
      <p:ext uri="{BB962C8B-B14F-4D97-AF65-F5344CB8AC3E}">
        <p14:creationId xmlns:p14="http://schemas.microsoft.com/office/powerpoint/2010/main" val="2374324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64</a:t>
            </a:fld>
            <a:endParaRPr lang="en-GB"/>
          </a:p>
        </p:txBody>
      </p:sp>
    </p:spTree>
    <p:extLst>
      <p:ext uri="{BB962C8B-B14F-4D97-AF65-F5344CB8AC3E}">
        <p14:creationId xmlns:p14="http://schemas.microsoft.com/office/powerpoint/2010/main" val="32001196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65</a:t>
            </a:fld>
            <a:endParaRPr lang="en-GB"/>
          </a:p>
        </p:txBody>
      </p:sp>
    </p:spTree>
    <p:extLst>
      <p:ext uri="{BB962C8B-B14F-4D97-AF65-F5344CB8AC3E}">
        <p14:creationId xmlns:p14="http://schemas.microsoft.com/office/powerpoint/2010/main" val="1131442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66</a:t>
            </a:fld>
            <a:endParaRPr lang="en-GB"/>
          </a:p>
        </p:txBody>
      </p:sp>
    </p:spTree>
    <p:extLst>
      <p:ext uri="{BB962C8B-B14F-4D97-AF65-F5344CB8AC3E}">
        <p14:creationId xmlns:p14="http://schemas.microsoft.com/office/powerpoint/2010/main" val="830378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67</a:t>
            </a:fld>
            <a:endParaRPr lang="en-GB"/>
          </a:p>
        </p:txBody>
      </p:sp>
    </p:spTree>
    <p:extLst>
      <p:ext uri="{BB962C8B-B14F-4D97-AF65-F5344CB8AC3E}">
        <p14:creationId xmlns:p14="http://schemas.microsoft.com/office/powerpoint/2010/main" val="1456364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68</a:t>
            </a:fld>
            <a:endParaRPr lang="en-GB"/>
          </a:p>
        </p:txBody>
      </p:sp>
    </p:spTree>
    <p:extLst>
      <p:ext uri="{BB962C8B-B14F-4D97-AF65-F5344CB8AC3E}">
        <p14:creationId xmlns:p14="http://schemas.microsoft.com/office/powerpoint/2010/main" val="3786142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69</a:t>
            </a:fld>
            <a:endParaRPr lang="en-GB"/>
          </a:p>
        </p:txBody>
      </p:sp>
    </p:spTree>
    <p:extLst>
      <p:ext uri="{BB962C8B-B14F-4D97-AF65-F5344CB8AC3E}">
        <p14:creationId xmlns:p14="http://schemas.microsoft.com/office/powerpoint/2010/main" val="31989252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70</a:t>
            </a:fld>
            <a:endParaRPr lang="en-GB"/>
          </a:p>
        </p:txBody>
      </p:sp>
    </p:spTree>
    <p:extLst>
      <p:ext uri="{BB962C8B-B14F-4D97-AF65-F5344CB8AC3E}">
        <p14:creationId xmlns:p14="http://schemas.microsoft.com/office/powerpoint/2010/main" val="2131070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71</a:t>
            </a:fld>
            <a:endParaRPr lang="en-GB"/>
          </a:p>
        </p:txBody>
      </p:sp>
    </p:spTree>
    <p:extLst>
      <p:ext uri="{BB962C8B-B14F-4D97-AF65-F5344CB8AC3E}">
        <p14:creationId xmlns:p14="http://schemas.microsoft.com/office/powerpoint/2010/main" val="195367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a:t>
            </a:fld>
            <a:endParaRPr lang="en-GB"/>
          </a:p>
        </p:txBody>
      </p:sp>
    </p:spTree>
    <p:extLst>
      <p:ext uri="{BB962C8B-B14F-4D97-AF65-F5344CB8AC3E}">
        <p14:creationId xmlns:p14="http://schemas.microsoft.com/office/powerpoint/2010/main" val="305268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72</a:t>
            </a:fld>
            <a:endParaRPr lang="en-GB"/>
          </a:p>
        </p:txBody>
      </p:sp>
    </p:spTree>
    <p:extLst>
      <p:ext uri="{BB962C8B-B14F-4D97-AF65-F5344CB8AC3E}">
        <p14:creationId xmlns:p14="http://schemas.microsoft.com/office/powerpoint/2010/main" val="3187901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73</a:t>
            </a:fld>
            <a:endParaRPr lang="en-GB"/>
          </a:p>
        </p:txBody>
      </p:sp>
    </p:spTree>
    <p:extLst>
      <p:ext uri="{BB962C8B-B14F-4D97-AF65-F5344CB8AC3E}">
        <p14:creationId xmlns:p14="http://schemas.microsoft.com/office/powerpoint/2010/main" val="24503945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74</a:t>
            </a:fld>
            <a:endParaRPr lang="en-GB"/>
          </a:p>
        </p:txBody>
      </p:sp>
    </p:spTree>
    <p:extLst>
      <p:ext uri="{BB962C8B-B14F-4D97-AF65-F5344CB8AC3E}">
        <p14:creationId xmlns:p14="http://schemas.microsoft.com/office/powerpoint/2010/main" val="2650542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75</a:t>
            </a:fld>
            <a:endParaRPr lang="en-GB"/>
          </a:p>
        </p:txBody>
      </p:sp>
    </p:spTree>
    <p:extLst>
      <p:ext uri="{BB962C8B-B14F-4D97-AF65-F5344CB8AC3E}">
        <p14:creationId xmlns:p14="http://schemas.microsoft.com/office/powerpoint/2010/main" val="4036884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76</a:t>
            </a:fld>
            <a:endParaRPr lang="en-GB"/>
          </a:p>
        </p:txBody>
      </p:sp>
    </p:spTree>
    <p:extLst>
      <p:ext uri="{BB962C8B-B14F-4D97-AF65-F5344CB8AC3E}">
        <p14:creationId xmlns:p14="http://schemas.microsoft.com/office/powerpoint/2010/main" val="1054647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77</a:t>
            </a:fld>
            <a:endParaRPr lang="en-GB"/>
          </a:p>
        </p:txBody>
      </p:sp>
    </p:spTree>
    <p:extLst>
      <p:ext uri="{BB962C8B-B14F-4D97-AF65-F5344CB8AC3E}">
        <p14:creationId xmlns:p14="http://schemas.microsoft.com/office/powerpoint/2010/main" val="20162765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78</a:t>
            </a:fld>
            <a:endParaRPr lang="en-GB"/>
          </a:p>
        </p:txBody>
      </p:sp>
    </p:spTree>
    <p:extLst>
      <p:ext uri="{BB962C8B-B14F-4D97-AF65-F5344CB8AC3E}">
        <p14:creationId xmlns:p14="http://schemas.microsoft.com/office/powerpoint/2010/main" val="25017791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79</a:t>
            </a:fld>
            <a:endParaRPr lang="en-GB"/>
          </a:p>
        </p:txBody>
      </p:sp>
    </p:spTree>
    <p:extLst>
      <p:ext uri="{BB962C8B-B14F-4D97-AF65-F5344CB8AC3E}">
        <p14:creationId xmlns:p14="http://schemas.microsoft.com/office/powerpoint/2010/main" val="26368691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80</a:t>
            </a:fld>
            <a:endParaRPr lang="en-GB"/>
          </a:p>
        </p:txBody>
      </p:sp>
    </p:spTree>
    <p:extLst>
      <p:ext uri="{BB962C8B-B14F-4D97-AF65-F5344CB8AC3E}">
        <p14:creationId xmlns:p14="http://schemas.microsoft.com/office/powerpoint/2010/main" val="10064267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81</a:t>
            </a:fld>
            <a:endParaRPr lang="en-GB"/>
          </a:p>
        </p:txBody>
      </p:sp>
    </p:spTree>
    <p:extLst>
      <p:ext uri="{BB962C8B-B14F-4D97-AF65-F5344CB8AC3E}">
        <p14:creationId xmlns:p14="http://schemas.microsoft.com/office/powerpoint/2010/main" val="417108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10</a:t>
            </a:fld>
            <a:endParaRPr lang="en-GB"/>
          </a:p>
        </p:txBody>
      </p:sp>
    </p:spTree>
    <p:extLst>
      <p:ext uri="{BB962C8B-B14F-4D97-AF65-F5344CB8AC3E}">
        <p14:creationId xmlns:p14="http://schemas.microsoft.com/office/powerpoint/2010/main" val="2099275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82</a:t>
            </a:fld>
            <a:endParaRPr lang="en-GB"/>
          </a:p>
        </p:txBody>
      </p:sp>
    </p:spTree>
    <p:extLst>
      <p:ext uri="{BB962C8B-B14F-4D97-AF65-F5344CB8AC3E}">
        <p14:creationId xmlns:p14="http://schemas.microsoft.com/office/powerpoint/2010/main" val="3887835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83</a:t>
            </a:fld>
            <a:endParaRPr lang="en-GB"/>
          </a:p>
        </p:txBody>
      </p:sp>
    </p:spTree>
    <p:extLst>
      <p:ext uri="{BB962C8B-B14F-4D97-AF65-F5344CB8AC3E}">
        <p14:creationId xmlns:p14="http://schemas.microsoft.com/office/powerpoint/2010/main" val="23392222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84</a:t>
            </a:fld>
            <a:endParaRPr lang="en-GB"/>
          </a:p>
        </p:txBody>
      </p:sp>
    </p:spTree>
    <p:extLst>
      <p:ext uri="{BB962C8B-B14F-4D97-AF65-F5344CB8AC3E}">
        <p14:creationId xmlns:p14="http://schemas.microsoft.com/office/powerpoint/2010/main" val="8620376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85</a:t>
            </a:fld>
            <a:endParaRPr lang="en-GB"/>
          </a:p>
        </p:txBody>
      </p:sp>
    </p:spTree>
    <p:extLst>
      <p:ext uri="{BB962C8B-B14F-4D97-AF65-F5344CB8AC3E}">
        <p14:creationId xmlns:p14="http://schemas.microsoft.com/office/powerpoint/2010/main" val="16430177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86</a:t>
            </a:fld>
            <a:endParaRPr lang="en-GB"/>
          </a:p>
        </p:txBody>
      </p:sp>
    </p:spTree>
    <p:extLst>
      <p:ext uri="{BB962C8B-B14F-4D97-AF65-F5344CB8AC3E}">
        <p14:creationId xmlns:p14="http://schemas.microsoft.com/office/powerpoint/2010/main" val="28202172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87</a:t>
            </a:fld>
            <a:endParaRPr lang="en-GB"/>
          </a:p>
        </p:txBody>
      </p:sp>
    </p:spTree>
    <p:extLst>
      <p:ext uri="{BB962C8B-B14F-4D97-AF65-F5344CB8AC3E}">
        <p14:creationId xmlns:p14="http://schemas.microsoft.com/office/powerpoint/2010/main" val="7538197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88</a:t>
            </a:fld>
            <a:endParaRPr lang="en-GB"/>
          </a:p>
        </p:txBody>
      </p:sp>
    </p:spTree>
    <p:extLst>
      <p:ext uri="{BB962C8B-B14F-4D97-AF65-F5344CB8AC3E}">
        <p14:creationId xmlns:p14="http://schemas.microsoft.com/office/powerpoint/2010/main" val="8662626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89</a:t>
            </a:fld>
            <a:endParaRPr lang="en-GB"/>
          </a:p>
        </p:txBody>
      </p:sp>
    </p:spTree>
    <p:extLst>
      <p:ext uri="{BB962C8B-B14F-4D97-AF65-F5344CB8AC3E}">
        <p14:creationId xmlns:p14="http://schemas.microsoft.com/office/powerpoint/2010/main" val="544416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90</a:t>
            </a:fld>
            <a:endParaRPr lang="en-GB"/>
          </a:p>
        </p:txBody>
      </p:sp>
    </p:spTree>
    <p:extLst>
      <p:ext uri="{BB962C8B-B14F-4D97-AF65-F5344CB8AC3E}">
        <p14:creationId xmlns:p14="http://schemas.microsoft.com/office/powerpoint/2010/main" val="2333497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91</a:t>
            </a:fld>
            <a:endParaRPr lang="en-GB"/>
          </a:p>
        </p:txBody>
      </p:sp>
    </p:spTree>
    <p:extLst>
      <p:ext uri="{BB962C8B-B14F-4D97-AF65-F5344CB8AC3E}">
        <p14:creationId xmlns:p14="http://schemas.microsoft.com/office/powerpoint/2010/main" val="189714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11</a:t>
            </a:fld>
            <a:endParaRPr lang="en-GB"/>
          </a:p>
        </p:txBody>
      </p:sp>
    </p:spTree>
    <p:extLst>
      <p:ext uri="{BB962C8B-B14F-4D97-AF65-F5344CB8AC3E}">
        <p14:creationId xmlns:p14="http://schemas.microsoft.com/office/powerpoint/2010/main" val="33269674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92</a:t>
            </a:fld>
            <a:endParaRPr lang="en-GB"/>
          </a:p>
        </p:txBody>
      </p:sp>
    </p:spTree>
    <p:extLst>
      <p:ext uri="{BB962C8B-B14F-4D97-AF65-F5344CB8AC3E}">
        <p14:creationId xmlns:p14="http://schemas.microsoft.com/office/powerpoint/2010/main" val="3832731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93</a:t>
            </a:fld>
            <a:endParaRPr lang="en-GB"/>
          </a:p>
        </p:txBody>
      </p:sp>
    </p:spTree>
    <p:extLst>
      <p:ext uri="{BB962C8B-B14F-4D97-AF65-F5344CB8AC3E}">
        <p14:creationId xmlns:p14="http://schemas.microsoft.com/office/powerpoint/2010/main" val="40268346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94</a:t>
            </a:fld>
            <a:endParaRPr lang="en-GB"/>
          </a:p>
        </p:txBody>
      </p:sp>
    </p:spTree>
    <p:extLst>
      <p:ext uri="{BB962C8B-B14F-4D97-AF65-F5344CB8AC3E}">
        <p14:creationId xmlns:p14="http://schemas.microsoft.com/office/powerpoint/2010/main" val="39690047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9B2C62-FE30-453D-946B-754E9E42C845}" type="slidenum">
              <a:rPr lang="en-GB" smtClean="0"/>
              <a:t>95</a:t>
            </a:fld>
            <a:endParaRPr lang="en-GB"/>
          </a:p>
        </p:txBody>
      </p:sp>
    </p:spTree>
    <p:extLst>
      <p:ext uri="{BB962C8B-B14F-4D97-AF65-F5344CB8AC3E}">
        <p14:creationId xmlns:p14="http://schemas.microsoft.com/office/powerpoint/2010/main" val="121746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rtlCol="0">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rtl="0"/>
            <a:r>
              <a:rPr lang="en-US" noProof="0"/>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rtlCol="0"/>
          <a:lstStyle/>
          <a:p>
            <a:pPr rtl="0"/>
            <a:r>
              <a:rPr lang="en-US" noProof="0"/>
              <a:t>Click icon to add picture</a:t>
            </a:r>
            <a:endParaRPr lang="en-GB" noProof="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rtl="0">
              <a:lnSpc>
                <a:spcPts val="6500"/>
              </a:lnSpc>
              <a:spcBef>
                <a:spcPts val="100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rtlCol="0"/>
          <a:lstStyle/>
          <a:p>
            <a:pPr rtl="0"/>
            <a:r>
              <a:rPr lang="en-US"/>
              <a:t>Click icon to add picture</a:t>
            </a:r>
            <a:endParaRPr lang="en-GB" dirty="0"/>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GB"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n-GB"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GB"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n-GB"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GB"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n-GB"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smtClean="0"/>
              <a:pPr/>
              <a:t>‹#›</a:t>
            </a:fld>
            <a:endParaRPr lang="en-GB"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rtl="0">
              <a:spcBef>
                <a:spcPts val="1000"/>
              </a:spcBef>
              <a:buFont typeface="Arial" panose="020B0604020202020204" pitchFamily="34" charset="0"/>
            </a:pPr>
            <a:r>
              <a:rPr lang="en-GB"/>
              <a:t>Click to add title</a:t>
            </a:r>
            <a:endParaRPr lang="en-GB" dirty="0"/>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rtl="0"/>
            <a:r>
              <a:rPr lang="en-GB" noProof="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rtlCol="0"/>
          <a:lstStyle/>
          <a:p>
            <a:pPr rtl="0"/>
            <a:r>
              <a:rPr lang="en-US" noProof="0"/>
              <a:t>Click icon to add picture</a:t>
            </a:r>
            <a:endParaRPr lang="en-GB" noProof="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rtlCol="0"/>
          <a:lstStyle/>
          <a:p>
            <a:pPr rtl="0"/>
            <a:r>
              <a:rPr lang="en-US" noProof="0"/>
              <a:t>Click icon to add picture</a:t>
            </a:r>
            <a:endParaRPr lang="en-GB" noProof="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rtlCol="0">
            <a:noAutofit/>
          </a:bodyPr>
          <a:lstStyle>
            <a:lvl1pPr marL="0" indent="0">
              <a:lnSpc>
                <a:spcPct val="90000"/>
              </a:lnSpc>
              <a:buNone/>
              <a:defRPr sz="8800" b="1">
                <a:solidFill>
                  <a:schemeClr val="bg1"/>
                </a:solidFill>
              </a:defRPr>
            </a:lvl1pPr>
          </a:lstStyle>
          <a:p>
            <a:pPr lvl="0" rtl="0"/>
            <a:r>
              <a:rPr lang="en-GB" noProof="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rtlCol="0">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rtl="0"/>
            <a:r>
              <a:rPr lang="en-US" noProof="0"/>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rtlCol="0">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rtl="0">
              <a:spcBef>
                <a:spcPts val="1000"/>
              </a:spcBef>
              <a:buFont typeface="Arial" panose="020B0604020202020204" pitchFamily="34" charset="0"/>
            </a:pPr>
            <a:r>
              <a:rPr lang="en-GB" noProof="0"/>
              <a:t>Title</a:t>
            </a:r>
          </a:p>
        </p:txBody>
      </p:sp>
    </p:spTree>
    <p:extLst>
      <p:ext uri="{BB962C8B-B14F-4D97-AF65-F5344CB8AC3E}">
        <p14:creationId xmlns:p14="http://schemas.microsoft.com/office/powerpoint/2010/main" val="435165984"/>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rtlCol="0">
            <a:normAutofit/>
          </a:bodyPr>
          <a:lstStyle>
            <a:lvl1pPr marL="0" indent="0">
              <a:lnSpc>
                <a:spcPct val="150000"/>
              </a:lnSpc>
              <a:buNone/>
              <a:defRPr sz="2000">
                <a:solidFill>
                  <a:schemeClr val="accent2">
                    <a:lumMod val="50000"/>
                  </a:schemeClr>
                </a:solidFill>
              </a:defRPr>
            </a:lvl1pPr>
          </a:lstStyle>
          <a:p>
            <a:pPr lvl="0" rtl="0"/>
            <a:r>
              <a:rPr lang="en-US" noProof="0"/>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rtl="0">
              <a:lnSpc>
                <a:spcPts val="6500"/>
              </a:lnSpc>
              <a:spcBef>
                <a:spcPts val="1000"/>
              </a:spcBef>
              <a:buFont typeface="Arial" panose="020B0604020202020204" pitchFamily="34" charset="0"/>
            </a:pPr>
            <a:r>
              <a:rPr lang="en-US" noProof="0" dirty="0"/>
              <a:t>Click to edit Master title style</a:t>
            </a:r>
            <a:endParaRPr lang="en-GB" noProof="0" dirty="0"/>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rtlCol="0"/>
          <a:lstStyle/>
          <a:p>
            <a:pPr rtl="0"/>
            <a:r>
              <a:rPr lang="en-US" noProof="0"/>
              <a:t>Click icon to add picture</a:t>
            </a:r>
            <a:endParaRPr lang="en-GB" noProof="0"/>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rtlCol="0"/>
          <a:lstStyle/>
          <a:p>
            <a:pPr rtl="0"/>
            <a:r>
              <a:rPr lang="en-US" noProof="0"/>
              <a:t>Click icon to add picture</a:t>
            </a:r>
            <a:endParaRPr lang="en-GB" noProof="0"/>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rtlCol="0"/>
          <a:lstStyle/>
          <a:p>
            <a:pPr rtl="0"/>
            <a:r>
              <a:rPr lang="en-US" noProof="0"/>
              <a:t>Click icon to add picture</a:t>
            </a:r>
            <a:endParaRPr lang="en-GB" noProof="0"/>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rtlCol="0">
            <a:noAutofit/>
          </a:bodyPr>
          <a:lstStyle>
            <a:lvl1pPr marL="0" indent="0">
              <a:lnSpc>
                <a:spcPct val="90000"/>
              </a:lnSpc>
              <a:buNone/>
              <a:defRPr sz="8800" b="1">
                <a:solidFill>
                  <a:schemeClr val="bg1"/>
                </a:solidFill>
                <a:latin typeface="+mj-lt"/>
              </a:defRPr>
            </a:lvl1pPr>
          </a:lstStyle>
          <a:p>
            <a:pPr lvl="0" rtl="0"/>
            <a:r>
              <a:rPr lang="en-GB" noProof="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rtlCol="0">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rtl="0"/>
            <a:r>
              <a:rPr lang="en-US" noProof="0"/>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rtl="0">
              <a:spcBef>
                <a:spcPts val="1000"/>
              </a:spcBef>
              <a:buFont typeface="Arial" panose="020B0604020202020204" pitchFamily="34" charset="0"/>
            </a:pPr>
            <a:r>
              <a:rPr lang="en-GB" noProof="0"/>
              <a:t>Title</a:t>
            </a:r>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rtlCol="0">
            <a:noAutofit/>
          </a:bodyPr>
          <a:lstStyle>
            <a:lvl1pPr marL="0" indent="0">
              <a:lnSpc>
                <a:spcPct val="90000"/>
              </a:lnSpc>
              <a:buNone/>
              <a:defRPr sz="8800">
                <a:solidFill>
                  <a:schemeClr val="bg1"/>
                </a:solidFill>
              </a:defRPr>
            </a:lvl1pPr>
          </a:lstStyle>
          <a:p>
            <a:pPr lvl="0" rtl="0"/>
            <a:r>
              <a:rPr lang="en-GB" noProof="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rtl="0">
              <a:spcBef>
                <a:spcPts val="100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3010694361"/>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4062460032"/>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rtlCol="0"/>
          <a:lstStyle/>
          <a:p>
            <a:pPr rtl="0"/>
            <a:r>
              <a:rPr lang="en-US" noProof="0"/>
              <a:t>Click icon to add picture</a:t>
            </a:r>
            <a:endParaRPr lang="en-GB" noProof="0"/>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rtlCol="0" anchor="t">
            <a:normAutofit/>
          </a:bodyPr>
          <a:lstStyle>
            <a:lvl1pPr>
              <a:lnSpc>
                <a:spcPct val="150000"/>
              </a:lnSpc>
              <a:spcBef>
                <a:spcPts val="1000"/>
              </a:spcBef>
              <a:defRPr sz="2000">
                <a:solidFill>
                  <a:schemeClr val="accent2">
                    <a:lumMod val="50000"/>
                  </a:schemeClr>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2516745308"/>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rtl="0"/>
            <a:r>
              <a:rPr lang="en-GB" noProof="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rtlCol="0">
            <a:noAutofit/>
          </a:bodyPr>
          <a:lstStyle>
            <a:lvl1pPr marL="0" indent="0">
              <a:lnSpc>
                <a:spcPct val="90000"/>
              </a:lnSpc>
              <a:buNone/>
              <a:defRPr sz="8800" b="1">
                <a:solidFill>
                  <a:schemeClr val="tx1"/>
                </a:solidFill>
              </a:defRPr>
            </a:lvl1pPr>
          </a:lstStyle>
          <a:p>
            <a:pPr lvl="0" rtl="0"/>
            <a:r>
              <a:rPr lang="en-GB" noProof="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rtlCol="0"/>
          <a:lstStyle/>
          <a:p>
            <a:pPr rtl="0"/>
            <a:r>
              <a:rPr lang="en-US" noProof="0"/>
              <a:t>Click icon to add picture</a:t>
            </a:r>
            <a:endParaRPr lang="en-GB" noProof="0"/>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rtlCol="0"/>
          <a:lstStyle/>
          <a:p>
            <a:pPr rtl="0"/>
            <a:r>
              <a:rPr lang="en-US" noProof="0"/>
              <a:t>Click icon to add picture</a:t>
            </a:r>
            <a:endParaRPr lang="en-GB" noProof="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rtlCol="0"/>
          <a:lstStyle/>
          <a:p>
            <a:pPr rtl="0"/>
            <a:r>
              <a:rPr lang="en-US" noProof="0"/>
              <a:t>Click icon to add picture</a:t>
            </a:r>
            <a:endParaRPr lang="en-GB" noProof="0"/>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rtlCol="0"/>
          <a:lstStyle/>
          <a:p>
            <a:pPr rtl="0"/>
            <a:r>
              <a:rPr lang="en-US" noProof="0"/>
              <a:t>Click icon to add picture</a:t>
            </a:r>
            <a:endParaRPr lang="en-GB" noProof="0"/>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rtlCol="0"/>
          <a:lstStyle/>
          <a:p>
            <a:pPr rtl="0"/>
            <a:r>
              <a:rPr lang="en-US" noProof="0"/>
              <a:t>Click icon to add picture</a:t>
            </a:r>
            <a:endParaRPr lang="en-GB" noProof="0"/>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rtl="0">
              <a:spcBef>
                <a:spcPts val="1000"/>
              </a:spcBef>
              <a:buFont typeface="Arial" panose="020B0604020202020204" pitchFamily="34" charset="0"/>
            </a:pPr>
            <a:r>
              <a:rPr lang="en-US" noProof="0"/>
              <a:t>Click to edit Master title style</a:t>
            </a:r>
            <a:endParaRPr lang="en-GB" noProof="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n-GB" noProof="0"/>
              <a:t>Name</a:t>
            </a:r>
          </a:p>
          <a:p>
            <a:pPr lvl="0" rtl="0"/>
            <a:r>
              <a:rPr lang="en-GB" noProof="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n-GB" noProof="0"/>
              <a:t>Name</a:t>
            </a:r>
          </a:p>
          <a:p>
            <a:pPr lvl="0" rtl="0"/>
            <a:r>
              <a:rPr lang="en-GB" noProof="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n-GB" noProof="0"/>
              <a:t>Name</a:t>
            </a:r>
          </a:p>
          <a:p>
            <a:pPr lvl="0" rtl="0"/>
            <a:r>
              <a:rPr lang="en-GB" noProof="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n-GB" noProof="0"/>
              <a:t>Name</a:t>
            </a:r>
          </a:p>
          <a:p>
            <a:pPr lvl="0" rtl="0"/>
            <a:r>
              <a:rPr lang="en-GB" noProof="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n-GB" noProof="0"/>
              <a:t>Name</a:t>
            </a:r>
          </a:p>
          <a:p>
            <a:pPr lvl="0" rtl="0"/>
            <a:r>
              <a:rPr lang="en-GB" noProof="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rtlCol="0"/>
          <a:lstStyle/>
          <a:p>
            <a:pPr rtl="0"/>
            <a:r>
              <a:rPr lang="en-US" noProof="0"/>
              <a:t>Click icon to add picture</a:t>
            </a:r>
            <a:endParaRPr lang="en-GB" noProof="0"/>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rtlCol="0">
            <a:normAutofit/>
          </a:bodyPr>
          <a:lstStyle>
            <a:lvl1pPr marL="0" indent="0">
              <a:buNone/>
              <a:defRPr/>
            </a:lvl1pPr>
          </a:lstStyle>
          <a:p>
            <a:pPr lvl="0" rtl="0"/>
            <a:r>
              <a:rPr lang="en-US" sz="1600" noProof="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rtl="0"/>
            <a:r>
              <a:rPr lang="en-GB" noProof="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n-GB" noProof="0"/>
              <a:t>Margaret Kidd Centenary ~ 1923 to 2023</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veryfinelibrary.files.wordpress.com/2021/03/image-6.pn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s://veryfinelibrary.files.wordpress.com/2021/03/image-6.pn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hyperlink" Target="https://veryfinelibrary.files.wordpress.com/2021/03/image-6.pn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news.google.com/newspapers?id=ipdAAAAAIBAJ&amp;pg=3497%2C7826255"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saltiresociety.org.uk/" TargetMode="External"/><Relationship Id="rId5" Type="http://schemas.openxmlformats.org/officeDocument/2006/relationships/hyperlink" Target="https://www.gla.ac.uk/schools/law/100years/100voices/" TargetMode="External"/><Relationship Id="rId4" Type="http://schemas.openxmlformats.org/officeDocument/2006/relationships/hyperlink" Target="https://www.scotlandspeople.gov.uk/article/scotlands-history-dame-margaret-henderson-kidd-qc"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womankind.org.uk/" TargetMode="External"/><Relationship Id="rId3" Type="http://schemas.openxmlformats.org/officeDocument/2006/relationships/hyperlink" Target="http://www.lawscotfoundation.org.uk/" TargetMode="External"/><Relationship Id="rId7" Type="http://schemas.openxmlformats.org/officeDocument/2006/relationships/image" Target="../media/image24.sv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alamy.com/" TargetMode="External"/><Relationship Id="rId7" Type="http://schemas.openxmlformats.org/officeDocument/2006/relationships/hyperlink" Target="https://trove.nla.gov.au/"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www.onthisday.com/photos/hollywoodland" TargetMode="External"/><Relationship Id="rId5" Type="http://schemas.openxmlformats.org/officeDocument/2006/relationships/hyperlink" Target="http://www.capitalcollections.org.uk/" TargetMode="External"/><Relationship Id="rId4" Type="http://schemas.openxmlformats.org/officeDocument/2006/relationships/hyperlink" Target="http://www.nationalgalleries.org/"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www.womankind.org.uk/" TargetMode="External"/><Relationship Id="rId3" Type="http://schemas.openxmlformats.org/officeDocument/2006/relationships/hyperlink" Target="http://www.lawscotfoundation.org.uk/" TargetMode="External"/><Relationship Id="rId7" Type="http://schemas.openxmlformats.org/officeDocument/2006/relationships/image" Target="../media/image24.sv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7146978" y="5969642"/>
            <a:ext cx="4716987" cy="703464"/>
          </a:xfrm>
        </p:spPr>
        <p:txBody>
          <a:bodyPr rtlCol="0"/>
          <a:lstStyle/>
          <a:p>
            <a:pPr algn="r" rtl="0"/>
            <a:r>
              <a:rPr lang="en-GB" sz="1800" dirty="0">
                <a:latin typeface="Rosario" panose="020C0502030302020203" pitchFamily="34" charset="0"/>
              </a:rPr>
              <a:t>Margaret Kidd Centenary</a:t>
            </a:r>
          </a:p>
          <a:p>
            <a:pPr rtl="0"/>
            <a:endParaRPr lang="en-GB" sz="2000" dirty="0">
              <a:latin typeface="Rosario" panose="020C0502030302020203" pitchFamily="34" charset="0"/>
            </a:endParaRPr>
          </a:p>
        </p:txBody>
      </p:sp>
      <p:sp>
        <p:nvSpPr>
          <p:cNvPr id="2" name="Title 3">
            <a:extLst>
              <a:ext uri="{FF2B5EF4-FFF2-40B4-BE49-F238E27FC236}">
                <a16:creationId xmlns:a16="http://schemas.microsoft.com/office/drawing/2014/main" id="{E584848A-6F16-6538-9063-54E2D3E62D06}"/>
              </a:ext>
            </a:extLst>
          </p:cNvPr>
          <p:cNvSpPr txBox="1">
            <a:spLocks/>
          </p:cNvSpPr>
          <p:nvPr/>
        </p:nvSpPr>
        <p:spPr>
          <a:xfrm>
            <a:off x="523987" y="476805"/>
            <a:ext cx="11568312" cy="979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US" sz="5400" dirty="0">
                <a:latin typeface="Rosario" panose="020C0502030302020203" pitchFamily="34" charset="0"/>
              </a:rPr>
              <a:t>Women of the Faculty of Advocates</a:t>
            </a:r>
          </a:p>
        </p:txBody>
      </p:sp>
      <p:sp>
        <p:nvSpPr>
          <p:cNvPr id="7" name="TextBox 6">
            <a:extLst>
              <a:ext uri="{FF2B5EF4-FFF2-40B4-BE49-F238E27FC236}">
                <a16:creationId xmlns:a16="http://schemas.microsoft.com/office/drawing/2014/main" id="{068272B1-B502-59A1-7E21-CA1B41E2AFDD}"/>
              </a:ext>
            </a:extLst>
          </p:cNvPr>
          <p:cNvSpPr txBox="1"/>
          <p:nvPr/>
        </p:nvSpPr>
        <p:spPr>
          <a:xfrm>
            <a:off x="523987" y="1373864"/>
            <a:ext cx="5842629" cy="1754326"/>
          </a:xfrm>
          <a:prstGeom prst="rect">
            <a:avLst/>
          </a:prstGeom>
          <a:noFill/>
        </p:spPr>
        <p:txBody>
          <a:bodyPr wrap="square">
            <a:spAutoFit/>
          </a:bodyPr>
          <a:lstStyle/>
          <a:p>
            <a:r>
              <a:rPr lang="en-GB" sz="3600" dirty="0">
                <a:solidFill>
                  <a:schemeClr val="accent2">
                    <a:lumMod val="50000"/>
                  </a:schemeClr>
                </a:solidFill>
                <a:latin typeface="Rosario" panose="020C0502030302020203" pitchFamily="34" charset="0"/>
              </a:rPr>
              <a:t>Remembering Margaret Kidd 1923 to 2023</a:t>
            </a:r>
          </a:p>
          <a:p>
            <a:endParaRPr lang="en-GB" sz="36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799825676"/>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4" name="Picture 3">
            <a:extLst>
              <a:ext uri="{FF2B5EF4-FFF2-40B4-BE49-F238E27FC236}">
                <a16:creationId xmlns:a16="http://schemas.microsoft.com/office/drawing/2014/main" id="{BB907F0E-D626-7E18-4D49-E562D23FC845}"/>
              </a:ext>
            </a:extLst>
          </p:cNvPr>
          <p:cNvPicPr>
            <a:picLocks noChangeAspect="1"/>
          </p:cNvPicPr>
          <p:nvPr/>
        </p:nvPicPr>
        <p:blipFill>
          <a:blip r:embed="rId3"/>
          <a:stretch>
            <a:fillRect/>
          </a:stretch>
        </p:blipFill>
        <p:spPr>
          <a:xfrm>
            <a:off x="7845335" y="53736"/>
            <a:ext cx="3812526" cy="6750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9927675"/>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339710"/>
            <a:ext cx="7507824" cy="5024762"/>
          </a:xfrm>
        </p:spPr>
        <p:txBody>
          <a:bodyPr rtlCol="0">
            <a:noAutofit/>
          </a:bodyPr>
          <a:lstStyle/>
          <a:p>
            <a:pPr rtl="0"/>
            <a:r>
              <a:rPr lang="en-GB" dirty="0">
                <a:latin typeface="Rosario" panose="020C0502030302020203" pitchFamily="34" charset="0"/>
              </a:rPr>
              <a:t>“…Miss Margaret Kidd, MA., LL.B., Edinburgh, [was] on 13</a:t>
            </a:r>
            <a:r>
              <a:rPr lang="en-GB" baseline="30000" dirty="0">
                <a:latin typeface="Rosario" panose="020C0502030302020203" pitchFamily="34" charset="0"/>
              </a:rPr>
              <a:t>th</a:t>
            </a:r>
            <a:r>
              <a:rPr lang="en-GB" dirty="0">
                <a:latin typeface="Rosario" panose="020C0502030302020203" pitchFamily="34" charset="0"/>
              </a:rPr>
              <a:t> July admitted to the Faculty of Advocates… Miss Kidd… is the first woman lawyer to have the right to plead in the Supreme Courts of Scotland…</a:t>
            </a:r>
          </a:p>
          <a:p>
            <a:endParaRPr lang="en-GB" i="1" dirty="0">
              <a:solidFill>
                <a:schemeClr val="accent2">
                  <a:lumMod val="50000"/>
                </a:schemeClr>
              </a:solidFill>
              <a:latin typeface="Rosario" panose="020C0502030302020203" pitchFamily="34" charset="0"/>
            </a:endParaRPr>
          </a:p>
          <a:p>
            <a:pPr rtl="0"/>
            <a:endParaRPr lang="en-GB" sz="1800" dirty="0">
              <a:latin typeface="Rosario" panose="020C0502030302020203" pitchFamily="34" charset="0"/>
            </a:endParaRPr>
          </a:p>
          <a:p>
            <a:pPr rtl="0"/>
            <a:endParaRPr lang="en-GB" sz="1800" dirty="0">
              <a:latin typeface="Rosario" panose="020C0502030302020203" pitchFamily="34" charset="0"/>
            </a:endParaRPr>
          </a:p>
        </p:txBody>
      </p:sp>
      <p:pic>
        <p:nvPicPr>
          <p:cNvPr id="4" name="Picture 3">
            <a:extLst>
              <a:ext uri="{FF2B5EF4-FFF2-40B4-BE49-F238E27FC236}">
                <a16:creationId xmlns:a16="http://schemas.microsoft.com/office/drawing/2014/main" id="{BB907F0E-D626-7E18-4D49-E562D23FC845}"/>
              </a:ext>
            </a:extLst>
          </p:cNvPr>
          <p:cNvPicPr>
            <a:picLocks noChangeAspect="1"/>
          </p:cNvPicPr>
          <p:nvPr/>
        </p:nvPicPr>
        <p:blipFill>
          <a:blip r:embed="rId3"/>
          <a:stretch>
            <a:fillRect/>
          </a:stretch>
        </p:blipFill>
        <p:spPr>
          <a:xfrm>
            <a:off x="7845335" y="53736"/>
            <a:ext cx="3812526" cy="6750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721475"/>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339710"/>
            <a:ext cx="7507824" cy="5024762"/>
          </a:xfrm>
        </p:spPr>
        <p:txBody>
          <a:bodyPr rtlCol="0">
            <a:noAutofit/>
          </a:bodyPr>
          <a:lstStyle/>
          <a:p>
            <a:pPr rtl="0"/>
            <a:r>
              <a:rPr lang="en-GB" dirty="0">
                <a:latin typeface="Rosario" panose="020C0502030302020203" pitchFamily="34" charset="0"/>
              </a:rPr>
              <a:t>“…Miss Margaret Kidd, MA., LL.B., Edinburgh, [was] on 13</a:t>
            </a:r>
            <a:r>
              <a:rPr lang="en-GB" baseline="30000" dirty="0">
                <a:latin typeface="Rosario" panose="020C0502030302020203" pitchFamily="34" charset="0"/>
              </a:rPr>
              <a:t>th</a:t>
            </a:r>
            <a:r>
              <a:rPr lang="en-GB" dirty="0">
                <a:latin typeface="Rosario" panose="020C0502030302020203" pitchFamily="34" charset="0"/>
              </a:rPr>
              <a:t> July admitted to the Faculty of Advocates… Miss Kidd… is the first woman lawyer to have the right to plead in the Supreme Courts of Scotland…</a:t>
            </a:r>
          </a:p>
          <a:p>
            <a:r>
              <a:rPr lang="en-GB" dirty="0">
                <a:latin typeface="Rosario" panose="020C0502030302020203" pitchFamily="34" charset="0"/>
              </a:rPr>
              <a:t>…Miss Kidd wore a coat frock of black crepe marocain, a soft white collar with narrow white bow tie, and a straw hat trimmed with velvet. Mr Morison, in accordance with custom, wore evening dress…” </a:t>
            </a:r>
            <a:br>
              <a:rPr lang="en-GB" dirty="0">
                <a:latin typeface="Rosario" panose="020C0502030302020203" pitchFamily="34" charset="0"/>
              </a:rPr>
            </a:br>
            <a:r>
              <a:rPr lang="en-GB" dirty="0">
                <a:latin typeface="Rosario" panose="020C0502030302020203" pitchFamily="34" charset="0"/>
              </a:rPr>
              <a:t>				</a:t>
            </a:r>
            <a:r>
              <a:rPr lang="en-US" dirty="0">
                <a:solidFill>
                  <a:schemeClr val="accent2">
                    <a:lumMod val="50000"/>
                  </a:schemeClr>
                </a:solidFill>
                <a:latin typeface="Rosario" panose="020C0502030302020203" pitchFamily="34" charset="0"/>
              </a:rPr>
              <a:t>~ </a:t>
            </a:r>
            <a:r>
              <a:rPr lang="en-US" i="1" dirty="0">
                <a:solidFill>
                  <a:schemeClr val="accent2">
                    <a:lumMod val="50000"/>
                  </a:schemeClr>
                </a:solidFill>
                <a:latin typeface="Rosario" panose="020C0502030302020203" pitchFamily="34" charset="0"/>
              </a:rPr>
              <a:t>1923 Scots Law Times 106 </a:t>
            </a:r>
            <a:endParaRPr lang="en-GB" i="1" dirty="0">
              <a:solidFill>
                <a:schemeClr val="accent2">
                  <a:lumMod val="50000"/>
                </a:schemeClr>
              </a:solidFill>
              <a:latin typeface="Rosario" panose="020C0502030302020203" pitchFamily="34" charset="0"/>
            </a:endParaRPr>
          </a:p>
          <a:p>
            <a:pPr rtl="0"/>
            <a:endParaRPr lang="en-GB" sz="1800" dirty="0">
              <a:latin typeface="Rosario" panose="020C0502030302020203" pitchFamily="34" charset="0"/>
            </a:endParaRPr>
          </a:p>
          <a:p>
            <a:pPr rtl="0"/>
            <a:endParaRPr lang="en-GB" sz="1800" dirty="0">
              <a:latin typeface="Rosario" panose="020C0502030302020203" pitchFamily="34" charset="0"/>
            </a:endParaRPr>
          </a:p>
        </p:txBody>
      </p:sp>
      <p:pic>
        <p:nvPicPr>
          <p:cNvPr id="4" name="Picture 3">
            <a:extLst>
              <a:ext uri="{FF2B5EF4-FFF2-40B4-BE49-F238E27FC236}">
                <a16:creationId xmlns:a16="http://schemas.microsoft.com/office/drawing/2014/main" id="{BB907F0E-D626-7E18-4D49-E562D23FC845}"/>
              </a:ext>
            </a:extLst>
          </p:cNvPr>
          <p:cNvPicPr>
            <a:picLocks noChangeAspect="1"/>
          </p:cNvPicPr>
          <p:nvPr/>
        </p:nvPicPr>
        <p:blipFill>
          <a:blip r:embed="rId3"/>
          <a:stretch>
            <a:fillRect/>
          </a:stretch>
        </p:blipFill>
        <p:spPr>
          <a:xfrm>
            <a:off x="7845335" y="53736"/>
            <a:ext cx="3812526" cy="6750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819748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4" name="Picture 3">
            <a:extLst>
              <a:ext uri="{FF2B5EF4-FFF2-40B4-BE49-F238E27FC236}">
                <a16:creationId xmlns:a16="http://schemas.microsoft.com/office/drawing/2014/main" id="{BB907F0E-D626-7E18-4D49-E562D23FC845}"/>
              </a:ext>
            </a:extLst>
          </p:cNvPr>
          <p:cNvPicPr>
            <a:picLocks noChangeAspect="1"/>
          </p:cNvPicPr>
          <p:nvPr/>
        </p:nvPicPr>
        <p:blipFill>
          <a:blip r:embed="rId3"/>
          <a:stretch>
            <a:fillRect/>
          </a:stretch>
        </p:blipFill>
        <p:spPr>
          <a:xfrm>
            <a:off x="7761445" y="53736"/>
            <a:ext cx="3812526" cy="675052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4D0522F-B960-6F95-0B7A-24FA61277B7B}"/>
              </a:ext>
            </a:extLst>
          </p:cNvPr>
          <p:cNvPicPr>
            <a:picLocks noChangeAspect="1"/>
          </p:cNvPicPr>
          <p:nvPr/>
        </p:nvPicPr>
        <p:blipFill>
          <a:blip r:embed="rId4"/>
          <a:stretch>
            <a:fillRect/>
          </a:stretch>
        </p:blipFill>
        <p:spPr>
          <a:xfrm>
            <a:off x="446568" y="1722840"/>
            <a:ext cx="6537371" cy="3952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4728809"/>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6" name="Picture 5">
            <a:extLst>
              <a:ext uri="{FF2B5EF4-FFF2-40B4-BE49-F238E27FC236}">
                <a16:creationId xmlns:a16="http://schemas.microsoft.com/office/drawing/2014/main" id="{14D0522F-B960-6F95-0B7A-24FA61277B7B}"/>
              </a:ext>
            </a:extLst>
          </p:cNvPr>
          <p:cNvPicPr>
            <a:picLocks noChangeAspect="1"/>
          </p:cNvPicPr>
          <p:nvPr/>
        </p:nvPicPr>
        <p:blipFill>
          <a:blip r:embed="rId3"/>
          <a:stretch>
            <a:fillRect/>
          </a:stretch>
        </p:blipFill>
        <p:spPr>
          <a:xfrm>
            <a:off x="446568" y="1722840"/>
            <a:ext cx="6537371" cy="395248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B4B4F5E-C661-B708-CBE6-DE6B83176936}"/>
              </a:ext>
            </a:extLst>
          </p:cNvPr>
          <p:cNvSpPr txBox="1"/>
          <p:nvPr/>
        </p:nvSpPr>
        <p:spPr>
          <a:xfrm>
            <a:off x="7256477" y="2229136"/>
            <a:ext cx="4488955" cy="1323439"/>
          </a:xfrm>
          <a:prstGeom prst="rect">
            <a:avLst/>
          </a:prstGeom>
          <a:noFill/>
        </p:spPr>
        <p:txBody>
          <a:bodyPr wrap="square">
            <a:spAutoFit/>
          </a:bodyPr>
          <a:lstStyle/>
          <a:p>
            <a:pPr rtl="0"/>
            <a:r>
              <a:rPr lang="en-US" sz="2000" i="1" dirty="0">
                <a:solidFill>
                  <a:schemeClr val="accent2">
                    <a:lumMod val="50000"/>
                  </a:schemeClr>
                </a:solidFill>
                <a:latin typeface="Rosario" panose="020C0502030302020203" pitchFamily="34" charset="0"/>
              </a:rPr>
              <a:t>“…publicly examined and found sufficiently qualified”</a:t>
            </a:r>
            <a:br>
              <a:rPr lang="en-US" sz="2000" i="1" dirty="0">
                <a:solidFill>
                  <a:schemeClr val="accent2">
                    <a:lumMod val="50000"/>
                  </a:schemeClr>
                </a:solidFill>
                <a:latin typeface="Rosario" panose="020C0502030302020203" pitchFamily="34" charset="0"/>
              </a:rPr>
            </a:br>
            <a:endParaRPr lang="en-US" sz="2000" i="1" dirty="0">
              <a:solidFill>
                <a:schemeClr val="accent2">
                  <a:lumMod val="50000"/>
                </a:schemeClr>
              </a:solidFill>
              <a:latin typeface="Rosario" panose="020C0502030302020203" pitchFamily="34" charset="0"/>
            </a:endParaRPr>
          </a:p>
          <a:p>
            <a:pPr algn="r" rtl="0"/>
            <a:r>
              <a:rPr lang="en-US" sz="2000" i="1" dirty="0">
                <a:solidFill>
                  <a:schemeClr val="accent2">
                    <a:lumMod val="50000"/>
                  </a:schemeClr>
                </a:solidFill>
                <a:latin typeface="Rosario" panose="020C0502030302020203" pitchFamily="34" charset="0"/>
              </a:rPr>
              <a:t>~ Faculty Minute Book, 13th July 1923 </a:t>
            </a:r>
            <a:endParaRPr lang="en-GB" sz="2000" i="1"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872478577"/>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2" name="Picture 1">
            <a:extLst>
              <a:ext uri="{FF2B5EF4-FFF2-40B4-BE49-F238E27FC236}">
                <a16:creationId xmlns:a16="http://schemas.microsoft.com/office/drawing/2014/main" id="{84FF616F-DF4B-31EA-920B-9C2A95613F01}"/>
              </a:ext>
            </a:extLst>
          </p:cNvPr>
          <p:cNvPicPr>
            <a:picLocks noChangeAspect="1"/>
          </p:cNvPicPr>
          <p:nvPr/>
        </p:nvPicPr>
        <p:blipFill>
          <a:blip r:embed="rId3"/>
          <a:stretch>
            <a:fillRect/>
          </a:stretch>
        </p:blipFill>
        <p:spPr>
          <a:xfrm>
            <a:off x="7366356" y="980411"/>
            <a:ext cx="4266560" cy="5510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008622"/>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2" name="Picture 1">
            <a:extLst>
              <a:ext uri="{FF2B5EF4-FFF2-40B4-BE49-F238E27FC236}">
                <a16:creationId xmlns:a16="http://schemas.microsoft.com/office/drawing/2014/main" id="{84FF616F-DF4B-31EA-920B-9C2A95613F01}"/>
              </a:ext>
            </a:extLst>
          </p:cNvPr>
          <p:cNvPicPr>
            <a:picLocks noChangeAspect="1"/>
          </p:cNvPicPr>
          <p:nvPr/>
        </p:nvPicPr>
        <p:blipFill>
          <a:blip r:embed="rId3"/>
          <a:stretch>
            <a:fillRect/>
          </a:stretch>
        </p:blipFill>
        <p:spPr>
          <a:xfrm>
            <a:off x="7366356" y="980411"/>
            <a:ext cx="4266560" cy="551097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EB81408-5F12-C3B7-E500-1D85CA251A87}"/>
              </a:ext>
            </a:extLst>
          </p:cNvPr>
          <p:cNvSpPr txBox="1"/>
          <p:nvPr/>
        </p:nvSpPr>
        <p:spPr>
          <a:xfrm>
            <a:off x="3691144" y="5475722"/>
            <a:ext cx="3367765" cy="1015663"/>
          </a:xfrm>
          <a:prstGeom prst="rect">
            <a:avLst/>
          </a:prstGeom>
          <a:noFill/>
        </p:spPr>
        <p:txBody>
          <a:bodyPr wrap="square">
            <a:spAutoFit/>
          </a:bodyPr>
          <a:lstStyle/>
          <a:p>
            <a:pPr algn="r"/>
            <a:r>
              <a:rPr lang="en-GB" sz="2000" i="1" dirty="0">
                <a:solidFill>
                  <a:schemeClr val="accent2">
                    <a:lumMod val="50000"/>
                  </a:schemeClr>
                </a:solidFill>
                <a:latin typeface="Rosario" panose="020C0502030302020203" pitchFamily="34" charset="0"/>
              </a:rPr>
              <a:t>Dame Margaret Kidd</a:t>
            </a:r>
            <a:r>
              <a:rPr lang="en-GB" sz="2000" dirty="0">
                <a:solidFill>
                  <a:schemeClr val="accent2">
                    <a:lumMod val="50000"/>
                  </a:schemeClr>
                </a:solidFill>
                <a:latin typeface="Rosario" panose="020C0502030302020203" pitchFamily="34" charset="0"/>
              </a:rPr>
              <a:t> </a:t>
            </a:r>
            <a:br>
              <a:rPr lang="en-GB" sz="2000" dirty="0">
                <a:solidFill>
                  <a:schemeClr val="accent2">
                    <a:lumMod val="50000"/>
                  </a:schemeClr>
                </a:solidFill>
                <a:latin typeface="Rosario" panose="020C0502030302020203" pitchFamily="34" charset="0"/>
              </a:rPr>
            </a:br>
            <a:r>
              <a:rPr lang="en-GB" sz="2000" dirty="0">
                <a:solidFill>
                  <a:schemeClr val="accent2">
                    <a:lumMod val="50000"/>
                  </a:schemeClr>
                </a:solidFill>
                <a:latin typeface="Rosario" panose="020C0502030302020203" pitchFamily="34" charset="0"/>
              </a:rPr>
              <a:t>Date and Artist:  Unknown</a:t>
            </a:r>
          </a:p>
          <a:p>
            <a:pPr algn="r"/>
            <a:r>
              <a:rPr lang="en-GB" sz="2000" dirty="0">
                <a:solidFill>
                  <a:schemeClr val="accent2">
                    <a:lumMod val="50000"/>
                  </a:schemeClr>
                </a:solidFill>
                <a:latin typeface="Rosario" panose="020C0502030302020203" pitchFamily="34" charset="0"/>
              </a:rPr>
              <a:t>Watercolour</a:t>
            </a:r>
          </a:p>
        </p:txBody>
      </p:sp>
    </p:spTree>
    <p:extLst>
      <p:ext uri="{BB962C8B-B14F-4D97-AF65-F5344CB8AC3E}">
        <p14:creationId xmlns:p14="http://schemas.microsoft.com/office/powerpoint/2010/main" val="767674130"/>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854074" y="122239"/>
            <a:ext cx="10674315" cy="873993"/>
          </a:xfrm>
        </p:spPr>
        <p:txBody>
          <a:bodyPr rtlCol="0" anchor="ctr">
            <a:normAutofit/>
          </a:bodyPr>
          <a:lstStyle/>
          <a:p>
            <a:pPr algn="l" rtl="0"/>
            <a:r>
              <a:rPr lang="en-GB" sz="4000" dirty="0">
                <a:latin typeface="Rosario" panose="020C0502030302020203" pitchFamily="34" charset="0"/>
              </a:rPr>
              <a:t>First female counsel before the House of Lords</a:t>
            </a:r>
          </a:p>
        </p:txBody>
      </p:sp>
      <p:pic>
        <p:nvPicPr>
          <p:cNvPr id="3" name="Picture 6" descr="Newspaper clipping, University of Edinburgh Graduates in Law 1922">
            <a:extLst>
              <a:ext uri="{FF2B5EF4-FFF2-40B4-BE49-F238E27FC236}">
                <a16:creationId xmlns:a16="http://schemas.microsoft.com/office/drawing/2014/main" id="{81E52780-A039-B845-70A1-ACBF31442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952" y="996232"/>
            <a:ext cx="2961437" cy="5739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50627"/>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A7FF5-E7DB-4462-BC64-12126BDC0DFB}"/>
              </a:ext>
            </a:extLst>
          </p:cNvPr>
          <p:cNvSpPr>
            <a:spLocks noGrp="1"/>
          </p:cNvSpPr>
          <p:nvPr>
            <p:ph sz="quarter" idx="11"/>
          </p:nvPr>
        </p:nvSpPr>
        <p:spPr>
          <a:xfrm>
            <a:off x="854073" y="1773237"/>
            <a:ext cx="6248063" cy="4272456"/>
          </a:xfrm>
        </p:spPr>
        <p:txBody>
          <a:bodyPr rtlCol="0">
            <a:normAutofit/>
          </a:bodyPr>
          <a:lstStyle/>
          <a:p>
            <a:pPr marL="0" indent="0" rtl="0">
              <a:buNone/>
            </a:pPr>
            <a:r>
              <a:rPr lang="en-GB" sz="2000" dirty="0">
                <a:solidFill>
                  <a:schemeClr val="accent2">
                    <a:lumMod val="50000"/>
                  </a:schemeClr>
                </a:solidFill>
                <a:latin typeface="Rosario" panose="020C0502030302020203" pitchFamily="34" charset="0"/>
              </a:rPr>
              <a:t>“The appeal was of exceptional interest, not only in that it raised a question of Scottish legal procedure, but also from the fact that Scotland’s first woman advocate, and the first woman barrister of any Bar to appear in the House of Lords – Miss Margaret H Kidd – was briefed in it on behalf of the appellant” </a:t>
            </a:r>
          </a:p>
          <a:p>
            <a:pPr marL="0" indent="0" rtl="0">
              <a:buNone/>
            </a:pPr>
            <a:r>
              <a:rPr lang="en-GB" sz="2000" dirty="0">
                <a:solidFill>
                  <a:schemeClr val="accent2">
                    <a:lumMod val="50000"/>
                  </a:schemeClr>
                </a:solidFill>
                <a:latin typeface="Rosario" panose="020C0502030302020203" pitchFamily="34" charset="0"/>
              </a:rPr>
              <a:t>		~ </a:t>
            </a:r>
            <a:r>
              <a:rPr lang="en-GB" sz="2000" i="1" dirty="0">
                <a:solidFill>
                  <a:schemeClr val="accent2">
                    <a:lumMod val="50000"/>
                  </a:schemeClr>
                </a:solidFill>
                <a:latin typeface="Rosario" panose="020C0502030302020203" pitchFamily="34" charset="0"/>
              </a:rPr>
              <a:t>Glasgow Herald</a:t>
            </a:r>
            <a:r>
              <a:rPr lang="en-GB" sz="2000" dirty="0">
                <a:solidFill>
                  <a:schemeClr val="accent2">
                    <a:lumMod val="50000"/>
                  </a:schemeClr>
                </a:solidFill>
                <a:latin typeface="Rosario" panose="020C0502030302020203" pitchFamily="34" charset="0"/>
              </a:rPr>
              <a:t>, 12 June 1926, p.7</a:t>
            </a:r>
          </a:p>
          <a:p>
            <a:pPr rtl="0"/>
            <a:endParaRPr lang="en-GB" dirty="0"/>
          </a:p>
          <a:p>
            <a:pPr rtl="0"/>
            <a:endParaRPr lang="en-GB" dirty="0"/>
          </a:p>
        </p:txBody>
      </p:sp>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854074" y="122239"/>
            <a:ext cx="10674315" cy="873993"/>
          </a:xfrm>
        </p:spPr>
        <p:txBody>
          <a:bodyPr rtlCol="0" anchor="ctr">
            <a:normAutofit/>
          </a:bodyPr>
          <a:lstStyle/>
          <a:p>
            <a:pPr algn="l" rtl="0"/>
            <a:r>
              <a:rPr lang="en-GB" sz="4000" dirty="0">
                <a:latin typeface="Rosario" panose="020C0502030302020203" pitchFamily="34" charset="0"/>
              </a:rPr>
              <a:t>First female counsel before the House of Lords</a:t>
            </a:r>
          </a:p>
        </p:txBody>
      </p:sp>
      <p:pic>
        <p:nvPicPr>
          <p:cNvPr id="3" name="Picture 6" descr="Newspaper clipping, University of Edinburgh Graduates in Law 1922">
            <a:extLst>
              <a:ext uri="{FF2B5EF4-FFF2-40B4-BE49-F238E27FC236}">
                <a16:creationId xmlns:a16="http://schemas.microsoft.com/office/drawing/2014/main" id="{81E52780-A039-B845-70A1-ACBF31442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952" y="996232"/>
            <a:ext cx="2961437" cy="5739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56955"/>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A7FF5-E7DB-4462-BC64-12126BDC0DFB}"/>
              </a:ext>
            </a:extLst>
          </p:cNvPr>
          <p:cNvSpPr>
            <a:spLocks noGrp="1"/>
          </p:cNvSpPr>
          <p:nvPr>
            <p:ph sz="quarter" idx="11"/>
          </p:nvPr>
        </p:nvSpPr>
        <p:spPr>
          <a:xfrm>
            <a:off x="854073" y="1773237"/>
            <a:ext cx="6248063" cy="4272456"/>
          </a:xfrm>
        </p:spPr>
        <p:txBody>
          <a:bodyPr rtlCol="0">
            <a:normAutofit/>
          </a:bodyPr>
          <a:lstStyle/>
          <a:p>
            <a:pPr marL="0" indent="0" rtl="0">
              <a:buNone/>
            </a:pPr>
            <a:r>
              <a:rPr lang="en-GB" sz="2000" dirty="0">
                <a:solidFill>
                  <a:schemeClr val="accent2">
                    <a:lumMod val="50000"/>
                  </a:schemeClr>
                </a:solidFill>
                <a:latin typeface="Rosario" panose="020C0502030302020203" pitchFamily="34" charset="0"/>
              </a:rPr>
              <a:t>“The appeal was of exceptional interest, not only in that it raised a question of Scottish legal procedure, but also from the fact that Scotland’s first woman advocate, and the first woman barrister of any Bar to appear in the House of Lords – Miss Margaret H Kidd – was briefed in it on behalf of the appellant” </a:t>
            </a:r>
          </a:p>
          <a:p>
            <a:pPr marL="0" indent="0" rtl="0">
              <a:buNone/>
            </a:pPr>
            <a:r>
              <a:rPr lang="en-GB" sz="2000" dirty="0">
                <a:solidFill>
                  <a:schemeClr val="accent2">
                    <a:lumMod val="50000"/>
                  </a:schemeClr>
                </a:solidFill>
                <a:latin typeface="Rosario" panose="020C0502030302020203" pitchFamily="34" charset="0"/>
              </a:rPr>
              <a:t>		~ </a:t>
            </a:r>
            <a:r>
              <a:rPr lang="en-GB" sz="2000" i="1" dirty="0">
                <a:solidFill>
                  <a:schemeClr val="accent2">
                    <a:lumMod val="50000"/>
                  </a:schemeClr>
                </a:solidFill>
                <a:latin typeface="Rosario" panose="020C0502030302020203" pitchFamily="34" charset="0"/>
              </a:rPr>
              <a:t>Glasgow Herald</a:t>
            </a:r>
            <a:r>
              <a:rPr lang="en-GB" sz="2000" dirty="0">
                <a:solidFill>
                  <a:schemeClr val="accent2">
                    <a:lumMod val="50000"/>
                  </a:schemeClr>
                </a:solidFill>
                <a:latin typeface="Rosario" panose="020C0502030302020203" pitchFamily="34" charset="0"/>
              </a:rPr>
              <a:t>, 12 June 1926, p.7</a:t>
            </a:r>
          </a:p>
          <a:p>
            <a:pPr rtl="0"/>
            <a:endParaRPr lang="en-GB" dirty="0"/>
          </a:p>
          <a:p>
            <a:pPr rtl="0"/>
            <a:endParaRPr lang="en-GB" dirty="0"/>
          </a:p>
        </p:txBody>
      </p:sp>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854074" y="122239"/>
            <a:ext cx="10499725" cy="1355724"/>
          </a:xfrm>
        </p:spPr>
        <p:txBody>
          <a:bodyPr rtlCol="0" anchor="ctr">
            <a:normAutofit/>
          </a:bodyPr>
          <a:lstStyle/>
          <a:p>
            <a:pPr algn="l" rtl="0"/>
            <a:r>
              <a:rPr lang="en-GB" sz="4000" dirty="0">
                <a:latin typeface="Rosario" panose="020C0502030302020203" pitchFamily="34" charset="0"/>
              </a:rPr>
              <a:t>First female counsel to appear before the </a:t>
            </a:r>
            <a:br>
              <a:rPr lang="en-GB" sz="4000" dirty="0">
                <a:latin typeface="Rosario" panose="020C0502030302020203" pitchFamily="34" charset="0"/>
              </a:rPr>
            </a:br>
            <a:r>
              <a:rPr lang="en-GB" sz="4000" dirty="0">
                <a:latin typeface="Rosario" panose="020C0502030302020203" pitchFamily="34" charset="0"/>
              </a:rPr>
              <a:t>House of Lords</a:t>
            </a:r>
          </a:p>
        </p:txBody>
      </p:sp>
      <p:pic>
        <p:nvPicPr>
          <p:cNvPr id="3" name="Picture 2">
            <a:extLst>
              <a:ext uri="{FF2B5EF4-FFF2-40B4-BE49-F238E27FC236}">
                <a16:creationId xmlns:a16="http://schemas.microsoft.com/office/drawing/2014/main" id="{81790B44-E0B1-B69B-D29E-E409FA4C4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4350" y="1276102"/>
            <a:ext cx="3960041" cy="4979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965556"/>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xt 100 Years on Twitter: &quot;Today marks 119 years since the birth of Margaret  Kidd! Margaret was the first female advocate in Scotland and the first  woman appointed a KC in">
            <a:extLst>
              <a:ext uri="{FF2B5EF4-FFF2-40B4-BE49-F238E27FC236}">
                <a16:creationId xmlns:a16="http://schemas.microsoft.com/office/drawing/2014/main" id="{EDD6AA80-8F1C-3566-7090-698D783FF629}"/>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3898" b="3898"/>
          <a:stretch>
            <a:fillRect/>
          </a:stretch>
        </p:blipFill>
        <p:spPr bwMode="auto">
          <a:xfrm>
            <a:off x="6702267" y="1382253"/>
            <a:ext cx="4662216" cy="5402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E584848A-6F16-6538-9063-54E2D3E62D06}"/>
              </a:ext>
            </a:extLst>
          </p:cNvPr>
          <p:cNvSpPr txBox="1">
            <a:spLocks/>
          </p:cNvSpPr>
          <p:nvPr/>
        </p:nvSpPr>
        <p:spPr>
          <a:xfrm>
            <a:off x="523987" y="476805"/>
            <a:ext cx="11568312" cy="979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US" sz="5400" dirty="0">
                <a:latin typeface="Rosario" panose="020C0502030302020203" pitchFamily="34" charset="0"/>
              </a:rPr>
              <a:t>Women of the Faculty of Advocates</a:t>
            </a:r>
          </a:p>
        </p:txBody>
      </p:sp>
      <p:sp>
        <p:nvSpPr>
          <p:cNvPr id="7" name="TextBox 6">
            <a:extLst>
              <a:ext uri="{FF2B5EF4-FFF2-40B4-BE49-F238E27FC236}">
                <a16:creationId xmlns:a16="http://schemas.microsoft.com/office/drawing/2014/main" id="{068272B1-B502-59A1-7E21-CA1B41E2AFDD}"/>
              </a:ext>
            </a:extLst>
          </p:cNvPr>
          <p:cNvSpPr txBox="1"/>
          <p:nvPr/>
        </p:nvSpPr>
        <p:spPr>
          <a:xfrm>
            <a:off x="523987" y="1382253"/>
            <a:ext cx="5842629" cy="1754326"/>
          </a:xfrm>
          <a:prstGeom prst="rect">
            <a:avLst/>
          </a:prstGeom>
          <a:noFill/>
        </p:spPr>
        <p:txBody>
          <a:bodyPr wrap="square">
            <a:spAutoFit/>
          </a:bodyPr>
          <a:lstStyle/>
          <a:p>
            <a:r>
              <a:rPr lang="en-GB" sz="3600" dirty="0">
                <a:solidFill>
                  <a:schemeClr val="accent2">
                    <a:lumMod val="50000"/>
                  </a:schemeClr>
                </a:solidFill>
                <a:latin typeface="Rosario" panose="020C0502030302020203" pitchFamily="34" charset="0"/>
              </a:rPr>
              <a:t>Remembering Margaret Kidd 1923 to 2023</a:t>
            </a:r>
          </a:p>
          <a:p>
            <a:endParaRPr lang="en-GB" sz="36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2907389108"/>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Margaret Kidd, K.C.</a:t>
            </a:r>
          </a:p>
        </p:txBody>
      </p:sp>
      <p:pic>
        <p:nvPicPr>
          <p:cNvPr id="3" name="Picture 2" descr="The announcement of Margaret’s appointment as King’s Counsel, Hartlepool Northern Daily Mail">
            <a:extLst>
              <a:ext uri="{FF2B5EF4-FFF2-40B4-BE49-F238E27FC236}">
                <a16:creationId xmlns:a16="http://schemas.microsoft.com/office/drawing/2014/main" id="{3C6CD17F-BEB5-AF92-23FC-26D38FED7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110" y="3009531"/>
            <a:ext cx="5594958" cy="3306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2552010"/>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A7FF5-E7DB-4462-BC64-12126BDC0DFB}"/>
              </a:ext>
            </a:extLst>
          </p:cNvPr>
          <p:cNvSpPr>
            <a:spLocks noGrp="1"/>
          </p:cNvSpPr>
          <p:nvPr>
            <p:ph sz="quarter" idx="11"/>
          </p:nvPr>
        </p:nvSpPr>
        <p:spPr>
          <a:xfrm>
            <a:off x="6676008" y="1469172"/>
            <a:ext cx="4954882" cy="2046385"/>
          </a:xfrm>
        </p:spPr>
        <p:txBody>
          <a:bodyPr rtlCol="0">
            <a:normAutofit/>
          </a:bodyPr>
          <a:lstStyle/>
          <a:p>
            <a:pPr marL="0" indent="0" rtl="0">
              <a:buNone/>
            </a:pPr>
            <a:r>
              <a:rPr lang="en-GB" sz="2000" dirty="0">
                <a:solidFill>
                  <a:schemeClr val="accent2">
                    <a:lumMod val="50000"/>
                  </a:schemeClr>
                </a:solidFill>
                <a:latin typeface="Rosario" panose="020C0502030302020203" pitchFamily="34" charset="0"/>
              </a:rPr>
              <a:t>In 1948, Margaret Kidd was appointed the UK’s first female King’s Counsel, the year before the first two female K.Cs were appointed to the English bar.  </a:t>
            </a:r>
          </a:p>
          <a:p>
            <a:pPr marL="0" indent="0" rtl="0">
              <a:buNone/>
            </a:pPr>
            <a:endParaRPr lang="en-GB" sz="2000" dirty="0">
              <a:latin typeface="Rosario" panose="020C0502030302020203" pitchFamily="34" charset="0"/>
            </a:endParaRPr>
          </a:p>
        </p:txBody>
      </p:sp>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Margaret Kidd, K.C.</a:t>
            </a:r>
          </a:p>
        </p:txBody>
      </p:sp>
      <p:pic>
        <p:nvPicPr>
          <p:cNvPr id="3" name="Picture 2" descr="The announcement of Margaret’s appointment as King’s Counsel, Hartlepool Northern Daily Mail">
            <a:extLst>
              <a:ext uri="{FF2B5EF4-FFF2-40B4-BE49-F238E27FC236}">
                <a16:creationId xmlns:a16="http://schemas.microsoft.com/office/drawing/2014/main" id="{3C6CD17F-BEB5-AF92-23FC-26D38FED7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110" y="3009531"/>
            <a:ext cx="5594958" cy="3306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505315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A7FF5-E7DB-4462-BC64-12126BDC0DFB}"/>
              </a:ext>
            </a:extLst>
          </p:cNvPr>
          <p:cNvSpPr>
            <a:spLocks noGrp="1"/>
          </p:cNvSpPr>
          <p:nvPr>
            <p:ph sz="quarter" idx="11"/>
          </p:nvPr>
        </p:nvSpPr>
        <p:spPr>
          <a:xfrm>
            <a:off x="6676008" y="1469172"/>
            <a:ext cx="4954882" cy="2046385"/>
          </a:xfrm>
        </p:spPr>
        <p:txBody>
          <a:bodyPr rtlCol="0">
            <a:normAutofit/>
          </a:bodyPr>
          <a:lstStyle/>
          <a:p>
            <a:pPr marL="0" indent="0" rtl="0">
              <a:buNone/>
            </a:pPr>
            <a:r>
              <a:rPr lang="en-GB" sz="2000" dirty="0">
                <a:solidFill>
                  <a:schemeClr val="accent2">
                    <a:lumMod val="50000"/>
                  </a:schemeClr>
                </a:solidFill>
                <a:latin typeface="Rosario" panose="020C0502030302020203" pitchFamily="34" charset="0"/>
              </a:rPr>
              <a:t>In 1948, Margaret Kidd was appointed the UK’s first female King’s Counsel, the year before the first two female K.Cs were appointed to the English bar.  </a:t>
            </a:r>
          </a:p>
          <a:p>
            <a:pPr marL="0" indent="0" rtl="0">
              <a:buNone/>
            </a:pPr>
            <a:endParaRPr lang="en-GB" sz="2000" dirty="0">
              <a:latin typeface="Rosario" panose="020C0502030302020203" pitchFamily="34" charset="0"/>
            </a:endParaRPr>
          </a:p>
        </p:txBody>
      </p:sp>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Margaret Kidd, K.C.</a:t>
            </a:r>
          </a:p>
        </p:txBody>
      </p:sp>
      <p:pic>
        <p:nvPicPr>
          <p:cNvPr id="3" name="Picture 2" descr="The announcement of Margaret’s appointment as King’s Counsel, Hartlepool Northern Daily Mail">
            <a:extLst>
              <a:ext uri="{FF2B5EF4-FFF2-40B4-BE49-F238E27FC236}">
                <a16:creationId xmlns:a16="http://schemas.microsoft.com/office/drawing/2014/main" id="{3C6CD17F-BEB5-AF92-23FC-26D38FED7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110" y="3009531"/>
            <a:ext cx="5594958" cy="330698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3DC13D1-EFF4-90DE-A20B-C2DA2A371161}"/>
              </a:ext>
            </a:extLst>
          </p:cNvPr>
          <p:cNvSpPr txBox="1"/>
          <p:nvPr/>
        </p:nvSpPr>
        <p:spPr>
          <a:xfrm>
            <a:off x="6676008" y="3515557"/>
            <a:ext cx="4954882" cy="960328"/>
          </a:xfrm>
          <a:prstGeom prst="rect">
            <a:avLst/>
          </a:prstGeom>
          <a:noFill/>
        </p:spPr>
        <p:txBody>
          <a:bodyPr wrap="square">
            <a:spAutoFit/>
          </a:bodyPr>
          <a:lstStyle/>
          <a:p>
            <a:pPr>
              <a:lnSpc>
                <a:spcPct val="150000"/>
              </a:lnSpc>
              <a:spcBef>
                <a:spcPts val="1000"/>
              </a:spcBef>
            </a:pPr>
            <a:r>
              <a:rPr lang="en-GB" sz="2000" dirty="0">
                <a:solidFill>
                  <a:schemeClr val="accent2">
                    <a:lumMod val="50000"/>
                  </a:schemeClr>
                </a:solidFill>
                <a:latin typeface="Rosario" panose="020C0502030302020203" pitchFamily="34" charset="0"/>
              </a:rPr>
              <a:t>Frances Moran had been appointed Senior Counsel to the Irish bar in 1941. </a:t>
            </a:r>
          </a:p>
        </p:txBody>
      </p:sp>
    </p:spTree>
    <p:extLst>
      <p:ext uri="{BB962C8B-B14F-4D97-AF65-F5344CB8AC3E}">
        <p14:creationId xmlns:p14="http://schemas.microsoft.com/office/powerpoint/2010/main" val="788710115"/>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Keeper of the Advocates Library</a:t>
            </a:r>
          </a:p>
        </p:txBody>
      </p:sp>
      <p:pic>
        <p:nvPicPr>
          <p:cNvPr id="4" name="Picture 2" descr="black &amp; white image of an older woman wearing a legal wig and gown. She is looking to the left and smiling slightly">
            <a:hlinkClick r:id="rId3"/>
            <a:extLst>
              <a:ext uri="{FF2B5EF4-FFF2-40B4-BE49-F238E27FC236}">
                <a16:creationId xmlns:a16="http://schemas.microsoft.com/office/drawing/2014/main" id="{323F298A-1382-40D0-4EBF-727DC6DDD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10" y="1423770"/>
            <a:ext cx="4781550" cy="501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739179"/>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Keeper of the Advocates Library</a:t>
            </a:r>
          </a:p>
        </p:txBody>
      </p:sp>
      <p:pic>
        <p:nvPicPr>
          <p:cNvPr id="4" name="Picture 2" descr="black &amp; white image of an older woman wearing a legal wig and gown. She is looking to the left and smiling slightly">
            <a:hlinkClick r:id="rId3"/>
            <a:extLst>
              <a:ext uri="{FF2B5EF4-FFF2-40B4-BE49-F238E27FC236}">
                <a16:creationId xmlns:a16="http://schemas.microsoft.com/office/drawing/2014/main" id="{323F298A-1382-40D0-4EBF-727DC6DDD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10" y="1423770"/>
            <a:ext cx="4781550" cy="501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E8261D-A47D-378F-F2F9-FB0D55B75C24}"/>
              </a:ext>
            </a:extLst>
          </p:cNvPr>
          <p:cNvSpPr txBox="1"/>
          <p:nvPr/>
        </p:nvSpPr>
        <p:spPr>
          <a:xfrm>
            <a:off x="6352033" y="2302728"/>
            <a:ext cx="5022944" cy="1631216"/>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For 13 years (from 1956 to 1969), Margaret Kidd served as Keeper of the Advocates Library.  As such, she was the first female Office Bearer within the Faculty</a:t>
            </a:r>
          </a:p>
          <a:p>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4127388344"/>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Keeper of the Advocates Library</a:t>
            </a:r>
          </a:p>
        </p:txBody>
      </p:sp>
      <p:pic>
        <p:nvPicPr>
          <p:cNvPr id="4" name="Picture 2" descr="black &amp; white image of an older woman wearing a legal wig and gown. She is looking to the left and smiling slightly">
            <a:hlinkClick r:id="rId3"/>
            <a:extLst>
              <a:ext uri="{FF2B5EF4-FFF2-40B4-BE49-F238E27FC236}">
                <a16:creationId xmlns:a16="http://schemas.microsoft.com/office/drawing/2014/main" id="{323F298A-1382-40D0-4EBF-727DC6DDD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10" y="1423770"/>
            <a:ext cx="4781550" cy="501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E8261D-A47D-378F-F2F9-FB0D55B75C24}"/>
              </a:ext>
            </a:extLst>
          </p:cNvPr>
          <p:cNvSpPr txBox="1"/>
          <p:nvPr/>
        </p:nvSpPr>
        <p:spPr>
          <a:xfrm>
            <a:off x="6352033" y="2302728"/>
            <a:ext cx="5022944" cy="2554545"/>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For 13 years (from 1956 to 1969), Margaret Kidd served as Keeper of the Advocates Library.  As such, she was the first female Office Bearer within the Faculty</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She remained the only female office bearer until Valerie Stacey QC became Vice-Dean in 2004</a:t>
            </a:r>
            <a:endParaRPr lang="en-GB" sz="2000" dirty="0"/>
          </a:p>
        </p:txBody>
      </p:sp>
    </p:spTree>
    <p:extLst>
      <p:ext uri="{BB962C8B-B14F-4D97-AF65-F5344CB8AC3E}">
        <p14:creationId xmlns:p14="http://schemas.microsoft.com/office/powerpoint/2010/main" val="2763950708"/>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tile tx="0" ty="0" sx="100000" sy="100000" flip="none" algn="tl"/>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61110" y="424080"/>
            <a:ext cx="10499725" cy="792161"/>
          </a:xfrm>
        </p:spPr>
        <p:txBody>
          <a:bodyPr rtlCol="0" anchor="ctr">
            <a:normAutofit/>
          </a:bodyPr>
          <a:lstStyle/>
          <a:p>
            <a:pPr algn="l" rtl="0"/>
            <a:r>
              <a:rPr lang="en-GB" sz="4000" dirty="0">
                <a:latin typeface="Rosario" panose="020C0502030302020203" pitchFamily="34" charset="0"/>
              </a:rPr>
              <a:t>Sheriff Principal</a:t>
            </a:r>
          </a:p>
        </p:txBody>
      </p:sp>
      <p:pic>
        <p:nvPicPr>
          <p:cNvPr id="3" name="Picture 2" descr="A picture containing human face, clothing, portrait, retro style&#10;&#10;Description automatically generated">
            <a:extLst>
              <a:ext uri="{FF2B5EF4-FFF2-40B4-BE49-F238E27FC236}">
                <a16:creationId xmlns:a16="http://schemas.microsoft.com/office/drawing/2014/main" id="{A8DC4A1F-1E5A-7E55-95BC-EDBE499C333E}"/>
              </a:ext>
            </a:extLst>
          </p:cNvPr>
          <p:cNvPicPr>
            <a:picLocks noChangeAspect="1"/>
          </p:cNvPicPr>
          <p:nvPr/>
        </p:nvPicPr>
        <p:blipFill>
          <a:blip r:embed="rId5"/>
          <a:stretch>
            <a:fillRect/>
          </a:stretch>
        </p:blipFill>
        <p:spPr>
          <a:xfrm>
            <a:off x="6002208" y="0"/>
            <a:ext cx="523775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2046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descr="A picture containing human face, clothing, portrait, retro style&#10;&#10;Description automatically generated">
            <a:extLst>
              <a:ext uri="{FF2B5EF4-FFF2-40B4-BE49-F238E27FC236}">
                <a16:creationId xmlns:a16="http://schemas.microsoft.com/office/drawing/2014/main" id="{A8DC4A1F-1E5A-7E55-95BC-EDBE499C333E}"/>
              </a:ext>
            </a:extLst>
          </p:cNvPr>
          <p:cNvPicPr>
            <a:picLocks noChangeAspect="1"/>
          </p:cNvPicPr>
          <p:nvPr/>
        </p:nvPicPr>
        <p:blipFill>
          <a:blip r:embed="rId5"/>
          <a:stretch>
            <a:fillRect/>
          </a:stretch>
        </p:blipFill>
        <p:spPr>
          <a:xfrm>
            <a:off x="6002208" y="0"/>
            <a:ext cx="5237756" cy="6858000"/>
          </a:xfrm>
          <a:prstGeom prst="rect">
            <a:avLst/>
          </a:prstGeom>
          <a:ln>
            <a:noFill/>
          </a:ln>
          <a:effectLst>
            <a:outerShdw blurRad="292100" dist="139700" dir="2700000" algn="tl" rotWithShape="0">
              <a:srgbClr val="333333">
                <a:alpha val="65000"/>
              </a:srgbClr>
            </a:outerShdw>
          </a:effectLst>
        </p:spPr>
      </p:pic>
      <p:pic>
        <p:nvPicPr>
          <p:cNvPr id="2" name="Picture 1" descr="c004-001-025-017">
            <a:extLst>
              <a:ext uri="{FF2B5EF4-FFF2-40B4-BE49-F238E27FC236}">
                <a16:creationId xmlns:a16="http://schemas.microsoft.com/office/drawing/2014/main" id="{9D494FB8-2F0D-6783-0408-A5B7E15039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445" y="1430987"/>
            <a:ext cx="3473995" cy="4887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4643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c004-001-025-017">
            <a:extLst>
              <a:ext uri="{FF2B5EF4-FFF2-40B4-BE49-F238E27FC236}">
                <a16:creationId xmlns:a16="http://schemas.microsoft.com/office/drawing/2014/main" id="{9D494FB8-2F0D-6783-0408-A5B7E15039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445" y="1430987"/>
            <a:ext cx="3473995" cy="4887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6818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467294"/>
            <a:ext cx="11612082" cy="3398837"/>
          </a:xfrm>
        </p:spPr>
        <p:txBody>
          <a:bodyPr rtlCol="0"/>
          <a:lstStyle/>
          <a:p>
            <a:pPr algn="ctr" rtl="0"/>
            <a:r>
              <a:rPr lang="en-GB" sz="2000" b="1" dirty="0">
                <a:latin typeface="Rosario" panose="020C0502030302020203" pitchFamily="34" charset="0"/>
              </a:rPr>
              <a:t>1923</a:t>
            </a:r>
            <a:r>
              <a:rPr lang="en-GB" sz="2000" dirty="0">
                <a:latin typeface="Rosario" panose="020C0502030302020203" pitchFamily="34" charset="0"/>
              </a:rPr>
              <a:t> ~ Margaret Kidd</a:t>
            </a:r>
          </a:p>
          <a:p>
            <a:pPr algn="ctr" rtl="0"/>
            <a:endParaRPr lang="en-GB" sz="2000" dirty="0">
              <a:latin typeface="Rosario" panose="020C0502030302020203" pitchFamily="34" charset="0"/>
            </a:endParaRP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4074327209"/>
      </p:ext>
    </p:extLst>
  </p:cSld>
  <p:clrMapOvr>
    <a:masterClrMapping/>
  </p:clrMapOvr>
  <mc:AlternateContent xmlns:mc="http://schemas.openxmlformats.org/markup-compatibility/2006" xmlns:p14="http://schemas.microsoft.com/office/powerpoint/2010/main">
    <mc:Choice Requires="p14">
      <p:transition spd="slow" p14:dur="1250" advClick="0" advTm="4000">
        <p:fade/>
      </p:transition>
    </mc:Choice>
    <mc:Fallback xmlns="">
      <p:transition spd="slow"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5441BA-F67C-D726-9548-0FD15A40FAF4}"/>
              </a:ext>
            </a:extLst>
          </p:cNvPr>
          <p:cNvSpPr>
            <a:spLocks noGrp="1"/>
          </p:cNvSpPr>
          <p:nvPr>
            <p:ph type="title"/>
          </p:nvPr>
        </p:nvSpPr>
        <p:spPr>
          <a:xfrm>
            <a:off x="8036653" y="238289"/>
            <a:ext cx="4155347" cy="996889"/>
          </a:xfrm>
        </p:spPr>
        <p:txBody>
          <a:bodyPr>
            <a:noAutofit/>
          </a:bodyPr>
          <a:lstStyle/>
          <a:p>
            <a:r>
              <a:rPr lang="en-GB" sz="4000" dirty="0">
                <a:latin typeface="Rosario" panose="020C0502030302020203" pitchFamily="34" charset="0"/>
              </a:rPr>
              <a:t>Women Dreaming </a:t>
            </a:r>
          </a:p>
        </p:txBody>
      </p:sp>
      <p:pic>
        <p:nvPicPr>
          <p:cNvPr id="1026" name="Picture 2" descr="Dreams, by Helene Funke (1913)">
            <a:extLst>
              <a:ext uri="{FF2B5EF4-FFF2-40B4-BE49-F238E27FC236}">
                <a16:creationId xmlns:a16="http://schemas.microsoft.com/office/drawing/2014/main" id="{5F7886CD-4864-770F-9386-C957EF1E8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835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71089"/>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467294"/>
            <a:ext cx="11612082" cy="3398837"/>
          </a:xfrm>
        </p:spPr>
        <p:txBody>
          <a:bodyPr rtlCol="0"/>
          <a:lstStyle/>
          <a:p>
            <a:pPr algn="ctr" rtl="0"/>
            <a:r>
              <a:rPr lang="en-GB" sz="2000" b="1" dirty="0">
                <a:latin typeface="Rosario" panose="020C0502030302020203" pitchFamily="34" charset="0"/>
              </a:rPr>
              <a:t>1923</a:t>
            </a:r>
            <a:r>
              <a:rPr lang="en-GB" sz="2000" dirty="0">
                <a:latin typeface="Rosario" panose="020C0502030302020203" pitchFamily="34" charset="0"/>
              </a:rPr>
              <a:t> ~ Margaret Kidd</a:t>
            </a:r>
          </a:p>
          <a:p>
            <a:pPr algn="ctr"/>
            <a:r>
              <a:rPr lang="en-GB" sz="2000" b="1" dirty="0">
                <a:solidFill>
                  <a:schemeClr val="accent2">
                    <a:lumMod val="50000"/>
                  </a:schemeClr>
                </a:solidFill>
                <a:latin typeface="Rosario" panose="020C0502030302020203" pitchFamily="34" charset="0"/>
              </a:rPr>
              <a:t>1949</a:t>
            </a:r>
            <a:r>
              <a:rPr lang="en-GB" sz="2000" dirty="0">
                <a:solidFill>
                  <a:schemeClr val="accent2">
                    <a:lumMod val="50000"/>
                  </a:schemeClr>
                </a:solidFill>
                <a:latin typeface="Rosario" panose="020C0502030302020203" pitchFamily="34" charset="0"/>
              </a:rPr>
              <a:t> ~ Isabel  Sinclair   Margaret Macintyre</a:t>
            </a:r>
          </a:p>
          <a:p>
            <a:pPr algn="ctr"/>
            <a:endParaRPr lang="en-GB" sz="2000" dirty="0">
              <a:solidFill>
                <a:schemeClr val="accent2">
                  <a:lumMod val="50000"/>
                </a:schemeClr>
              </a:solidFill>
              <a:latin typeface="Rosario" panose="020C0502030302020203" pitchFamily="34" charset="0"/>
            </a:endParaRPr>
          </a:p>
          <a:p>
            <a:pPr algn="ctr" rtl="0"/>
            <a:endParaRPr lang="en-GB" sz="2000" dirty="0">
              <a:latin typeface="Rosario" panose="020C0502030302020203" pitchFamily="34" charset="0"/>
            </a:endParaRPr>
          </a:p>
          <a:p>
            <a:pPr algn="ctr" rtl="0"/>
            <a:endParaRPr lang="en-GB" sz="2000" dirty="0">
              <a:latin typeface="Rosario" panose="020C0502030302020203" pitchFamily="34" charset="0"/>
            </a:endParaRP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2082057312"/>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33350" y="1467294"/>
            <a:ext cx="11925300" cy="4706014"/>
          </a:xfrm>
        </p:spPr>
        <p:txBody>
          <a:bodyPr rtlCol="0">
            <a:noAutofit/>
          </a:bodyPr>
          <a:lstStyle/>
          <a:p>
            <a:pPr algn="ctr" rtl="0"/>
            <a:r>
              <a:rPr lang="en-GB" sz="2000" b="1" dirty="0">
                <a:latin typeface="Rosario" panose="020C0502030302020203" pitchFamily="34" charset="0"/>
              </a:rPr>
              <a:t>1923</a:t>
            </a:r>
            <a:r>
              <a:rPr lang="en-GB" sz="2000" dirty="0">
                <a:latin typeface="Rosario" panose="020C0502030302020203" pitchFamily="34" charset="0"/>
              </a:rPr>
              <a:t> ~ Margaret Kidd</a:t>
            </a:r>
          </a:p>
          <a:p>
            <a:pPr algn="ctr"/>
            <a:r>
              <a:rPr lang="en-GB" sz="2000" b="1" dirty="0">
                <a:solidFill>
                  <a:schemeClr val="accent2">
                    <a:lumMod val="50000"/>
                  </a:schemeClr>
                </a:solidFill>
                <a:latin typeface="Rosario" panose="020C0502030302020203" pitchFamily="34" charset="0"/>
              </a:rPr>
              <a:t>1949</a:t>
            </a:r>
            <a:r>
              <a:rPr lang="en-GB" sz="2000" dirty="0">
                <a:solidFill>
                  <a:schemeClr val="accent2">
                    <a:lumMod val="50000"/>
                  </a:schemeClr>
                </a:solidFill>
                <a:latin typeface="Rosario" panose="020C0502030302020203" pitchFamily="34" charset="0"/>
              </a:rPr>
              <a:t> ~ Isabel  Sinclair   Margaret Macintyre</a:t>
            </a:r>
          </a:p>
          <a:p>
            <a:pPr algn="ctr" rtl="0"/>
            <a:r>
              <a:rPr lang="en-GB" sz="2000" b="1" dirty="0">
                <a:latin typeface="Rosario" panose="020C0502030302020203" pitchFamily="34" charset="0"/>
              </a:rPr>
              <a:t>by 1963 </a:t>
            </a:r>
            <a:br>
              <a:rPr lang="en-GB" sz="2000" b="1" dirty="0">
                <a:latin typeface="Rosario" panose="020C0502030302020203" pitchFamily="34" charset="0"/>
              </a:rPr>
            </a:br>
            <a:r>
              <a:rPr lang="en-GB" dirty="0">
                <a:latin typeface="Rosario" panose="020C0502030302020203" pitchFamily="34" charset="0"/>
              </a:rPr>
              <a:t>Joan Smith   Anne McCall-Smith   </a:t>
            </a:r>
            <a:r>
              <a:rPr lang="en-GB" dirty="0" err="1">
                <a:latin typeface="Rosario" panose="020C0502030302020203" pitchFamily="34" charset="0"/>
              </a:rPr>
              <a:t>Ailie</a:t>
            </a:r>
            <a:r>
              <a:rPr lang="en-GB" dirty="0">
                <a:latin typeface="Rosario" panose="020C0502030302020203" pitchFamily="34" charset="0"/>
              </a:rPr>
              <a:t> Clark Hutchison   Margaret Christie  </a:t>
            </a:r>
            <a:br>
              <a:rPr lang="en-GB" dirty="0">
                <a:latin typeface="Rosario" panose="020C0502030302020203" pitchFamily="34" charset="0"/>
              </a:rPr>
            </a:br>
            <a:r>
              <a:rPr lang="en-GB" dirty="0">
                <a:latin typeface="Rosario" panose="020C0502030302020203" pitchFamily="34" charset="0"/>
              </a:rPr>
              <a:t>Caroline McNaughton   Agnes Dickie</a:t>
            </a:r>
          </a:p>
          <a:p>
            <a:pPr algn="ctr" rtl="0"/>
            <a:endParaRPr lang="en-GB" dirty="0">
              <a:latin typeface="Rosario" panose="020C0502030302020203" pitchFamily="34" charset="0"/>
            </a:endParaRPr>
          </a:p>
          <a:p>
            <a:pPr algn="ctr" rtl="0"/>
            <a:endParaRPr lang="en-GB" dirty="0">
              <a:latin typeface="Rosario" panose="020C0502030302020203" pitchFamily="34" charset="0"/>
            </a:endParaRPr>
          </a:p>
          <a:p>
            <a:pPr rtl="0"/>
            <a:endParaRPr lang="en-GB" dirty="0">
              <a:latin typeface="Rosario" panose="020C0502030302020203" pitchFamily="34" charset="0"/>
            </a:endParaRPr>
          </a:p>
          <a:p>
            <a:pPr rtl="0"/>
            <a:endParaRPr lang="en-GB" dirty="0">
              <a:latin typeface="Rosario" panose="020C0502030302020203" pitchFamily="34" charset="0"/>
            </a:endParaRPr>
          </a:p>
          <a:p>
            <a:pPr algn="ctr"/>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443261829"/>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33350" y="1467294"/>
            <a:ext cx="11925300" cy="5093304"/>
          </a:xfrm>
        </p:spPr>
        <p:txBody>
          <a:bodyPr rtlCol="0">
            <a:noAutofit/>
          </a:bodyPr>
          <a:lstStyle/>
          <a:p>
            <a:pPr algn="ctr" rtl="0"/>
            <a:r>
              <a:rPr lang="en-GB" sz="1400" b="1" dirty="0">
                <a:latin typeface="Rosario" panose="020C0502030302020203" pitchFamily="34" charset="0"/>
              </a:rPr>
              <a:t>1923</a:t>
            </a:r>
            <a:r>
              <a:rPr lang="en-GB" sz="1400" dirty="0">
                <a:latin typeface="Rosario" panose="020C0502030302020203" pitchFamily="34" charset="0"/>
              </a:rPr>
              <a:t> ~ Margaret Kidd</a:t>
            </a:r>
          </a:p>
          <a:p>
            <a:pPr algn="ctr"/>
            <a:r>
              <a:rPr lang="en-GB" sz="1400" b="1" dirty="0">
                <a:solidFill>
                  <a:schemeClr val="accent2">
                    <a:lumMod val="50000"/>
                  </a:schemeClr>
                </a:solidFill>
                <a:latin typeface="Rosario" panose="020C0502030302020203" pitchFamily="34" charset="0"/>
              </a:rPr>
              <a:t>1949</a:t>
            </a:r>
            <a:r>
              <a:rPr lang="en-GB" sz="1400" dirty="0">
                <a:solidFill>
                  <a:schemeClr val="accent2">
                    <a:lumMod val="50000"/>
                  </a:schemeClr>
                </a:solidFill>
                <a:latin typeface="Rosario" panose="020C0502030302020203" pitchFamily="34" charset="0"/>
              </a:rPr>
              <a:t> ~ Isabel  Sinclair   Margaret Macintyre</a:t>
            </a:r>
          </a:p>
          <a:p>
            <a:pPr algn="ctr" rtl="0"/>
            <a:r>
              <a:rPr lang="en-GB" sz="1400" b="1" dirty="0">
                <a:latin typeface="Rosario" panose="020C0502030302020203" pitchFamily="34" charset="0"/>
              </a:rPr>
              <a:t>by 1963</a:t>
            </a:r>
            <a:r>
              <a:rPr lang="en-GB" sz="1400" dirty="0">
                <a:latin typeface="Rosario" panose="020C0502030302020203" pitchFamily="34" charset="0"/>
              </a:rPr>
              <a:t> ~ Joan Smith   Anne McCall-Smith   </a:t>
            </a:r>
            <a:r>
              <a:rPr lang="en-GB" sz="1400" dirty="0" err="1">
                <a:latin typeface="Rosario" panose="020C0502030302020203" pitchFamily="34" charset="0"/>
              </a:rPr>
              <a:t>Ailie</a:t>
            </a:r>
            <a:r>
              <a:rPr lang="en-GB" sz="1400" dirty="0">
                <a:latin typeface="Rosario" panose="020C0502030302020203" pitchFamily="34" charset="0"/>
              </a:rPr>
              <a:t> Clark  Hutchison  Margaret Christie  Caroline McNaughton  Agnes Dickie  </a:t>
            </a:r>
          </a:p>
          <a:p>
            <a:pPr algn="ctr"/>
            <a:r>
              <a:rPr lang="en-GB" b="1" dirty="0">
                <a:latin typeface="Rosario" panose="020C0502030302020203" pitchFamily="34" charset="0"/>
              </a:rPr>
              <a:t>by 1983 </a:t>
            </a:r>
            <a:br>
              <a:rPr lang="en-GB" b="1" dirty="0">
                <a:latin typeface="Rosario" panose="020C0502030302020203" pitchFamily="34" charset="0"/>
              </a:rPr>
            </a:br>
            <a:r>
              <a:rPr lang="en-GB" dirty="0">
                <a:latin typeface="Rosario" panose="020C0502030302020203" pitchFamily="34" charset="0"/>
              </a:rPr>
              <a:t>Isobel Poole   Hazel Cosgrove  </a:t>
            </a:r>
            <a:r>
              <a:rPr lang="en-GB" dirty="0" err="1">
                <a:latin typeface="Rosario" panose="020C0502030302020203" pitchFamily="34" charset="0"/>
              </a:rPr>
              <a:t>Rosaleen</a:t>
            </a:r>
            <a:r>
              <a:rPr lang="en-GB" dirty="0">
                <a:latin typeface="Rosario" panose="020C0502030302020203" pitchFamily="34" charset="0"/>
              </a:rPr>
              <a:t> Morrison   Ann Inglis  Jean Forsyth  Jennifer Taylor  </a:t>
            </a:r>
            <a:br>
              <a:rPr lang="en-GB" dirty="0">
                <a:latin typeface="Rosario" panose="020C0502030302020203" pitchFamily="34" charset="0"/>
              </a:rPr>
            </a:br>
            <a:r>
              <a:rPr lang="en-GB" dirty="0">
                <a:latin typeface="Rosario" panose="020C0502030302020203" pitchFamily="34" charset="0"/>
              </a:rPr>
              <a:t>Laura Anne Duncan   Lynda Clark  Ann Paton  Susan Raeburn  Anne Smith   Pamela Clough  </a:t>
            </a:r>
            <a:r>
              <a:rPr lang="en-GB" dirty="0" err="1">
                <a:latin typeface="Rosario" panose="020C0502030302020203" pitchFamily="34" charset="0"/>
              </a:rPr>
              <a:t>Leeona</a:t>
            </a:r>
            <a:r>
              <a:rPr lang="en-GB" dirty="0">
                <a:latin typeface="Rosario" panose="020C0502030302020203" pitchFamily="34" charset="0"/>
              </a:rPr>
              <a:t> </a:t>
            </a:r>
            <a:r>
              <a:rPr lang="en-GB" dirty="0" err="1">
                <a:latin typeface="Rosario" panose="020C0502030302020203" pitchFamily="34" charset="0"/>
              </a:rPr>
              <a:t>Dorrian</a:t>
            </a:r>
            <a:r>
              <a:rPr lang="en-GB" dirty="0">
                <a:latin typeface="Rosario" panose="020C0502030302020203" pitchFamily="34" charset="0"/>
              </a:rPr>
              <a:t>  Elizabeth </a:t>
            </a:r>
            <a:r>
              <a:rPr lang="en-GB" dirty="0" err="1">
                <a:latin typeface="Rosario" panose="020C0502030302020203" pitchFamily="34" charset="0"/>
              </a:rPr>
              <a:t>Jarvie</a:t>
            </a:r>
            <a:r>
              <a:rPr lang="en-GB" dirty="0">
                <a:latin typeface="Rosario" panose="020C0502030302020203" pitchFamily="34" charset="0"/>
              </a:rPr>
              <a:t>  Gail Patrick  Dierdre MacNeill   Anne McIntosh  Rita Rae  Helen </a:t>
            </a:r>
            <a:r>
              <a:rPr lang="en-GB" dirty="0" err="1">
                <a:latin typeface="Rosario" panose="020C0502030302020203" pitchFamily="34" charset="0"/>
              </a:rPr>
              <a:t>Askam</a:t>
            </a:r>
            <a:r>
              <a:rPr lang="en-GB" dirty="0">
                <a:latin typeface="Rosario" panose="020C0502030302020203" pitchFamily="34" charset="0"/>
              </a:rPr>
              <a:t>  Fiona Reith  </a:t>
            </a:r>
            <a:br>
              <a:rPr lang="en-GB" dirty="0">
                <a:latin typeface="Rosario" panose="020C0502030302020203" pitchFamily="34" charset="0"/>
              </a:rPr>
            </a:br>
            <a:r>
              <a:rPr lang="en-GB" dirty="0">
                <a:latin typeface="Rosario" panose="020C0502030302020203" pitchFamily="34" charset="0"/>
              </a:rPr>
              <a:t>Michele </a:t>
            </a:r>
            <a:r>
              <a:rPr lang="en-GB" dirty="0" err="1">
                <a:latin typeface="Rosario" panose="020C0502030302020203" pitchFamily="34" charset="0"/>
              </a:rPr>
              <a:t>Keklak</a:t>
            </a:r>
            <a:r>
              <a:rPr lang="en-GB" dirty="0">
                <a:latin typeface="Rosario" panose="020C0502030302020203" pitchFamily="34" charset="0"/>
              </a:rPr>
              <a:t>  </a:t>
            </a:r>
            <a:r>
              <a:rPr lang="en-GB" dirty="0" err="1">
                <a:latin typeface="Rosario" panose="020C0502030302020203" pitchFamily="34" charset="0"/>
              </a:rPr>
              <a:t>Eirlys</a:t>
            </a:r>
            <a:r>
              <a:rPr lang="en-GB" dirty="0">
                <a:latin typeface="Rosario" panose="020C0502030302020203" pitchFamily="34" charset="0"/>
              </a:rPr>
              <a:t> M.S. Smith</a:t>
            </a:r>
          </a:p>
          <a:p>
            <a:pPr algn="ctr" rtl="0"/>
            <a:endParaRPr lang="en-GB" b="1" dirty="0">
              <a:latin typeface="Rosario" panose="020C0502030302020203" pitchFamily="34" charset="0"/>
            </a:endParaRPr>
          </a:p>
          <a:p>
            <a:pPr rtl="0"/>
            <a:endParaRPr lang="en-GB" dirty="0">
              <a:latin typeface="Rosario" panose="020C0502030302020203" pitchFamily="34" charset="0"/>
            </a:endParaRPr>
          </a:p>
          <a:p>
            <a:pPr rtl="0"/>
            <a:endParaRPr lang="en-GB" dirty="0">
              <a:latin typeface="Rosario" panose="020C0502030302020203" pitchFamily="34" charset="0"/>
            </a:endParaRPr>
          </a:p>
          <a:p>
            <a:pPr algn="ctr"/>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61870170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33350" y="1010094"/>
            <a:ext cx="11925300" cy="5667154"/>
          </a:xfrm>
        </p:spPr>
        <p:txBody>
          <a:bodyPr rtlCol="0">
            <a:noAutofit/>
          </a:bodyPr>
          <a:lstStyle/>
          <a:p>
            <a:pPr algn="ctr" rtl="0"/>
            <a:r>
              <a:rPr lang="en-GB" sz="800" b="1" dirty="0">
                <a:latin typeface="Rosario" panose="020C0502030302020203" pitchFamily="34" charset="0"/>
              </a:rPr>
              <a:t>1923</a:t>
            </a:r>
            <a:r>
              <a:rPr lang="en-GB" sz="800" dirty="0">
                <a:latin typeface="Rosario" panose="020C0502030302020203" pitchFamily="34" charset="0"/>
              </a:rPr>
              <a:t> ~ Margaret Kidd</a:t>
            </a:r>
          </a:p>
          <a:p>
            <a:pPr algn="ctr"/>
            <a:r>
              <a:rPr lang="en-GB" sz="800" b="1" dirty="0">
                <a:solidFill>
                  <a:schemeClr val="accent2">
                    <a:lumMod val="50000"/>
                  </a:schemeClr>
                </a:solidFill>
                <a:latin typeface="Rosario" panose="020C0502030302020203" pitchFamily="34" charset="0"/>
              </a:rPr>
              <a:t>1949</a:t>
            </a:r>
            <a:r>
              <a:rPr lang="en-GB" sz="800" dirty="0">
                <a:solidFill>
                  <a:schemeClr val="accent2">
                    <a:lumMod val="50000"/>
                  </a:schemeClr>
                </a:solidFill>
                <a:latin typeface="Rosario" panose="020C0502030302020203" pitchFamily="34" charset="0"/>
              </a:rPr>
              <a:t> ~ Isabel  Sinclair   Margaret Macintyre</a:t>
            </a:r>
          </a:p>
          <a:p>
            <a:pPr algn="ctr" rtl="0"/>
            <a:r>
              <a:rPr lang="en-GB" sz="800" b="1" dirty="0">
                <a:latin typeface="Rosario" panose="020C0502030302020203" pitchFamily="34" charset="0"/>
              </a:rPr>
              <a:t>by 1963</a:t>
            </a:r>
            <a:r>
              <a:rPr lang="en-GB" sz="800" dirty="0">
                <a:latin typeface="Rosario" panose="020C0502030302020203" pitchFamily="34" charset="0"/>
              </a:rPr>
              <a:t> ~ Joan Smith   Anne McCall-Smith   </a:t>
            </a:r>
            <a:r>
              <a:rPr lang="en-GB" sz="800" dirty="0" err="1">
                <a:latin typeface="Rosario" panose="020C0502030302020203" pitchFamily="34" charset="0"/>
              </a:rPr>
              <a:t>Ailie</a:t>
            </a:r>
            <a:r>
              <a:rPr lang="en-GB" sz="800" dirty="0">
                <a:latin typeface="Rosario" panose="020C0502030302020203" pitchFamily="34" charset="0"/>
              </a:rPr>
              <a:t> Clark  Hutchison  Margaret Christie  Caroline McNaughton  Agnes Dickie  </a:t>
            </a:r>
          </a:p>
          <a:p>
            <a:pPr algn="ctr"/>
            <a:r>
              <a:rPr lang="en-GB" sz="800" b="1" dirty="0">
                <a:latin typeface="Rosario" panose="020C0502030302020203" pitchFamily="34" charset="0"/>
              </a:rPr>
              <a:t>by 1983 ~ </a:t>
            </a:r>
            <a:r>
              <a:rPr lang="en-GB" sz="800" dirty="0">
                <a:latin typeface="Rosario" panose="020C0502030302020203" pitchFamily="34" charset="0"/>
              </a:rPr>
              <a:t>Isobel Poole   Hazel Cosgrove  </a:t>
            </a:r>
            <a:r>
              <a:rPr lang="en-GB" sz="800" dirty="0" err="1">
                <a:latin typeface="Rosario" panose="020C0502030302020203" pitchFamily="34" charset="0"/>
              </a:rPr>
              <a:t>Rosaleen</a:t>
            </a:r>
            <a:r>
              <a:rPr lang="en-GB" sz="800" dirty="0">
                <a:latin typeface="Rosario" panose="020C0502030302020203" pitchFamily="34" charset="0"/>
              </a:rPr>
              <a:t> Morrison   Ann Inglis  Jean Forsyth  Jennifer Taylor  Laura Anne Duncan   Lynda Clark  Ann Paton  Susan Raeburn  Anne Smith   Pamela Clough  </a:t>
            </a:r>
            <a:r>
              <a:rPr lang="en-GB" sz="800" dirty="0" err="1">
                <a:latin typeface="Rosario" panose="020C0502030302020203" pitchFamily="34" charset="0"/>
              </a:rPr>
              <a:t>Leeona</a:t>
            </a:r>
            <a:r>
              <a:rPr lang="en-GB" sz="800" dirty="0">
                <a:latin typeface="Rosario" panose="020C0502030302020203" pitchFamily="34" charset="0"/>
              </a:rPr>
              <a:t> </a:t>
            </a:r>
            <a:r>
              <a:rPr lang="en-GB" sz="800" dirty="0" err="1">
                <a:latin typeface="Rosario" panose="020C0502030302020203" pitchFamily="34" charset="0"/>
              </a:rPr>
              <a:t>Dorrian</a:t>
            </a:r>
            <a:r>
              <a:rPr lang="en-GB" sz="800" dirty="0">
                <a:latin typeface="Rosario" panose="020C0502030302020203" pitchFamily="34" charset="0"/>
              </a:rPr>
              <a:t>  Elizabeth </a:t>
            </a:r>
            <a:r>
              <a:rPr lang="en-GB" sz="800" dirty="0" err="1">
                <a:latin typeface="Rosario" panose="020C0502030302020203" pitchFamily="34" charset="0"/>
              </a:rPr>
              <a:t>Jarvie</a:t>
            </a:r>
            <a:r>
              <a:rPr lang="en-GB" sz="800" dirty="0">
                <a:latin typeface="Rosario" panose="020C0502030302020203" pitchFamily="34" charset="0"/>
              </a:rPr>
              <a:t>  Gail Patrick  Dierdre MacNeill   Anne McIntosh  Rita Rae  Helen </a:t>
            </a:r>
            <a:r>
              <a:rPr lang="en-GB" sz="800" dirty="0" err="1">
                <a:latin typeface="Rosario" panose="020C0502030302020203" pitchFamily="34" charset="0"/>
              </a:rPr>
              <a:t>Askam</a:t>
            </a:r>
            <a:r>
              <a:rPr lang="en-GB" sz="800" dirty="0">
                <a:latin typeface="Rosario" panose="020C0502030302020203" pitchFamily="34" charset="0"/>
              </a:rPr>
              <a:t>  Fiona Reith  Michele </a:t>
            </a:r>
            <a:r>
              <a:rPr lang="en-GB" sz="800" dirty="0" err="1">
                <a:latin typeface="Rosario" panose="020C0502030302020203" pitchFamily="34" charset="0"/>
              </a:rPr>
              <a:t>Keklak</a:t>
            </a:r>
            <a:r>
              <a:rPr lang="en-GB" sz="800" dirty="0">
                <a:latin typeface="Rosario" panose="020C0502030302020203" pitchFamily="34" charset="0"/>
              </a:rPr>
              <a:t>  </a:t>
            </a:r>
            <a:r>
              <a:rPr lang="en-GB" sz="800" dirty="0" err="1">
                <a:latin typeface="Rosario" panose="020C0502030302020203" pitchFamily="34" charset="0"/>
              </a:rPr>
              <a:t>Eirlys</a:t>
            </a:r>
            <a:r>
              <a:rPr lang="en-GB" sz="800" dirty="0">
                <a:latin typeface="Rosario" panose="020C0502030302020203" pitchFamily="34" charset="0"/>
              </a:rPr>
              <a:t> M.S. Smith</a:t>
            </a:r>
          </a:p>
          <a:p>
            <a:pPr algn="ctr" rtl="0"/>
            <a:r>
              <a:rPr lang="en-GB" sz="1350" b="1" dirty="0">
                <a:latin typeface="Rosario" panose="020C0502030302020203" pitchFamily="34" charset="0"/>
              </a:rPr>
              <a:t>by 2003</a:t>
            </a:r>
            <a:br>
              <a:rPr lang="en-GB" sz="1350" b="1" dirty="0">
                <a:latin typeface="Rosario" panose="020C0502030302020203" pitchFamily="34" charset="0"/>
              </a:rPr>
            </a:br>
            <a:r>
              <a:rPr lang="en-GB" sz="1350" dirty="0">
                <a:latin typeface="Rosario" panose="020C0502030302020203" pitchFamily="34" charset="0"/>
              </a:rPr>
              <a:t>Ruth Anderson  Frances McMenamin  Marion Caldwell  Mary Ralston  Maria Clarke  Christian McNeill   Maria Maguire  </a:t>
            </a:r>
            <a:r>
              <a:rPr lang="en-GB" sz="1350" dirty="0" err="1">
                <a:latin typeface="Rosario" panose="020C0502030302020203" pitchFamily="34" charset="0"/>
              </a:rPr>
              <a:t>Annella</a:t>
            </a:r>
            <a:r>
              <a:rPr lang="en-GB" sz="1350" dirty="0">
                <a:latin typeface="Rosario" panose="020C0502030302020203" pitchFamily="34" charset="0"/>
              </a:rPr>
              <a:t> Cowan   Margaret Porter  </a:t>
            </a:r>
            <a:br>
              <a:rPr lang="en-GB" sz="1350" dirty="0">
                <a:latin typeface="Rosario" panose="020C0502030302020203" pitchFamily="34" charset="0"/>
              </a:rPr>
            </a:br>
            <a:r>
              <a:rPr lang="en-GB" sz="1350" dirty="0">
                <a:latin typeface="Rosario" panose="020C0502030302020203" pitchFamily="34" charset="0"/>
              </a:rPr>
              <a:t>Valerie Stacey   Nikola Stewart   Gillian Gibson   Susan O'Brien   </a:t>
            </a:r>
            <a:r>
              <a:rPr lang="en-GB" sz="1350" dirty="0" err="1">
                <a:latin typeface="Rosario" panose="020C0502030302020203" pitchFamily="34" charset="0"/>
              </a:rPr>
              <a:t>Khadiga</a:t>
            </a:r>
            <a:r>
              <a:rPr lang="en-GB" sz="1350" dirty="0">
                <a:latin typeface="Rosario" panose="020C0502030302020203" pitchFamily="34" charset="0"/>
              </a:rPr>
              <a:t> Strang  J.A. Seymour   Lucy Keane   </a:t>
            </a:r>
            <a:r>
              <a:rPr lang="en-GB" sz="1350" dirty="0" err="1">
                <a:latin typeface="Rosario" panose="020C0502030302020203" pitchFamily="34" charset="0"/>
              </a:rPr>
              <a:t>Mhairi</a:t>
            </a:r>
            <a:r>
              <a:rPr lang="en-GB" sz="1350" dirty="0">
                <a:latin typeface="Rosario" panose="020C0502030302020203" pitchFamily="34" charset="0"/>
              </a:rPr>
              <a:t> Richards   Joyce Powrie   Susan Sinclair   Laura Dunlop   Gail </a:t>
            </a:r>
            <a:r>
              <a:rPr lang="en-GB" sz="1350" dirty="0" err="1">
                <a:latin typeface="Rosario" panose="020C0502030302020203" pitchFamily="34" charset="0"/>
              </a:rPr>
              <a:t>Joughin</a:t>
            </a:r>
            <a:r>
              <a:rPr lang="en-GB" sz="1350" dirty="0">
                <a:latin typeface="Rosario" panose="020C0502030302020203" pitchFamily="34" charset="0"/>
              </a:rPr>
              <a:t>    Eileen Davie   Anne </a:t>
            </a:r>
            <a:r>
              <a:rPr lang="en-GB" sz="1350" dirty="0" err="1">
                <a:latin typeface="Rosario" panose="020C0502030302020203" pitchFamily="34" charset="0"/>
              </a:rPr>
              <a:t>McGavin</a:t>
            </a:r>
            <a:r>
              <a:rPr lang="en-GB" sz="1350" dirty="0">
                <a:latin typeface="Rosario" panose="020C0502030302020203" pitchFamily="34" charset="0"/>
              </a:rPr>
              <a:t> Lesley Shand   Mary Sharpe   </a:t>
            </a:r>
            <a:r>
              <a:rPr lang="en-GB" sz="1350" dirty="0" err="1">
                <a:latin typeface="Rosario" panose="020C0502030302020203" pitchFamily="34" charset="0"/>
              </a:rPr>
              <a:t>Sherren</a:t>
            </a:r>
            <a:r>
              <a:rPr lang="en-GB" sz="1350" dirty="0">
                <a:latin typeface="Rosario" panose="020C0502030302020203" pitchFamily="34" charset="0"/>
              </a:rPr>
              <a:t> Smith   Lindsey Stewart   Roseanna Cunningham   Margaret Hughes   Dinah </a:t>
            </a:r>
            <a:r>
              <a:rPr lang="en-GB" sz="1350" dirty="0" err="1">
                <a:latin typeface="Rosario" panose="020C0502030302020203" pitchFamily="34" charset="0"/>
              </a:rPr>
              <a:t>Illius</a:t>
            </a:r>
            <a:r>
              <a:rPr lang="en-GB" sz="1350" dirty="0">
                <a:latin typeface="Rosario" panose="020C0502030302020203" pitchFamily="34" charset="0"/>
              </a:rPr>
              <a:t>   Margaret Scott   Ruth Anderson  Jane Paterson  Charlotte Coutts   Marian Gilmore   </a:t>
            </a:r>
            <a:r>
              <a:rPr lang="en-GB" sz="1350" dirty="0" err="1">
                <a:latin typeface="Rosario" panose="020C0502030302020203" pitchFamily="34" charset="0"/>
              </a:rPr>
              <a:t>Janys</a:t>
            </a:r>
            <a:r>
              <a:rPr lang="en-GB" sz="1350" dirty="0">
                <a:latin typeface="Rosario" panose="020C0502030302020203" pitchFamily="34" charset="0"/>
              </a:rPr>
              <a:t> Scott   Johanna Johnston   Isabel Walker   Isobel Wylie   Ruth Crawford   Isabella Ennis   Louise Milligan   Ailsa Wilson   Ailsa Carmichael   June Gilchrist   Morag Wise   Helen Bishop   Fiona Davies   Isobel McColl   Jacqueline Wise  Rosemary Guinnane   Dorothy Bain   Jane Patrick   Jane Porter   Celia Sanderson   Sarah </a:t>
            </a:r>
            <a:r>
              <a:rPr lang="en-GB" sz="1350" dirty="0" err="1">
                <a:latin typeface="Rosario" panose="020C0502030302020203" pitchFamily="34" charset="0"/>
              </a:rPr>
              <a:t>Wolffe</a:t>
            </a:r>
            <a:r>
              <a:rPr lang="en-GB" sz="1350" dirty="0">
                <a:latin typeface="Rosario" panose="020C0502030302020203" pitchFamily="34" charset="0"/>
              </a:rPr>
              <a:t>   Lesley-Anne Williamson   Kate Phillips   Angela Grahame   </a:t>
            </a:r>
            <a:br>
              <a:rPr lang="en-GB" sz="1350" dirty="0">
                <a:latin typeface="Rosario" panose="020C0502030302020203" pitchFamily="34" charset="0"/>
              </a:rPr>
            </a:br>
            <a:r>
              <a:rPr lang="en-GB" sz="1350" dirty="0">
                <a:latin typeface="Rosario" panose="020C0502030302020203" pitchFamily="34" charset="0"/>
              </a:rPr>
              <a:t>Lisa Henderson   Arabella Tait   Victoria Young   Morag Armstrong Joanna Cherry   Marie Smart   Gillian Peebles   Marie Clark   Lauren Sutherland   Shona Haldane   Margaret Hodge   Alison Stirling   Pauline Thornton   Jacqueline Williamson   Petra Collins   Lorna Drummond   Amanda Lothian   Anna Poole   Gillian Wade   Deborah Carter   Catriona Maclean    Elizabeth McLaughlin   Una Doherty   Sarah Livingstone   Jan McCall   Astrid Smart   Kay </a:t>
            </a:r>
            <a:r>
              <a:rPr lang="en-GB" sz="1350" dirty="0" err="1">
                <a:latin typeface="Rosario" panose="020C0502030302020203" pitchFamily="34" charset="0"/>
              </a:rPr>
              <a:t>Springham</a:t>
            </a:r>
            <a:r>
              <a:rPr lang="en-GB" sz="1350" dirty="0">
                <a:latin typeface="Rosario" panose="020C0502030302020203" pitchFamily="34" charset="0"/>
              </a:rPr>
              <a:t>   Moira </a:t>
            </a:r>
            <a:r>
              <a:rPr lang="en-GB" sz="1350" dirty="0" err="1">
                <a:latin typeface="Rosario" panose="020C0502030302020203" pitchFamily="34" charset="0"/>
              </a:rPr>
              <a:t>MacKenzie</a:t>
            </a:r>
            <a:r>
              <a:rPr lang="en-GB" sz="1350" dirty="0">
                <a:latin typeface="Rosario" panose="020C0502030302020203" pitchFamily="34" charset="0"/>
              </a:rPr>
              <a:t>   Ashley Edwards   Roisin Higgins   </a:t>
            </a:r>
            <a:r>
              <a:rPr lang="en-GB" sz="1350" dirty="0" err="1">
                <a:latin typeface="Rosario" panose="020C0502030302020203" pitchFamily="34" charset="0"/>
              </a:rPr>
              <a:t>Luise</a:t>
            </a:r>
            <a:r>
              <a:rPr lang="en-GB" sz="1350" dirty="0">
                <a:latin typeface="Rosario" panose="020C0502030302020203" pitchFamily="34" charset="0"/>
              </a:rPr>
              <a:t> Locke   Shelagh McCall  Susanne Tanner   Ruth Charteris   Kate </a:t>
            </a:r>
            <a:r>
              <a:rPr lang="en-GB" sz="1350" dirty="0" err="1">
                <a:latin typeface="Rosario" panose="020C0502030302020203" pitchFamily="34" charset="0"/>
              </a:rPr>
              <a:t>Dowdalls</a:t>
            </a:r>
            <a:r>
              <a:rPr lang="en-GB" sz="1350" dirty="0">
                <a:latin typeface="Rosario" panose="020C0502030302020203" pitchFamily="34" charset="0"/>
              </a:rPr>
              <a:t>   Morag Jack   Patricia Comiskey  Gail Gianni   Kirsty Hood   Cecilia </a:t>
            </a:r>
            <a:r>
              <a:rPr lang="en-GB" sz="1350" dirty="0" err="1">
                <a:latin typeface="Rosario" panose="020C0502030302020203" pitchFamily="34" charset="0"/>
              </a:rPr>
              <a:t>Dyckhoff</a:t>
            </a:r>
            <a:r>
              <a:rPr lang="en-GB" sz="1350" dirty="0">
                <a:latin typeface="Rosario" panose="020C0502030302020203" pitchFamily="34" charset="0"/>
              </a:rPr>
              <a:t>   Jo Edwardson   Sheena Stark   Jennifer Bain   Frances Connor   Fiona Drysdale   Paula Collar   Jane Farquharson   Linda Marsh   Leigh Mason   Almira </a:t>
            </a:r>
            <a:r>
              <a:rPr lang="en-GB" sz="1350" dirty="0" err="1">
                <a:latin typeface="Rosario" panose="020C0502030302020203" pitchFamily="34" charset="0"/>
              </a:rPr>
              <a:t>Delibegovic</a:t>
            </a:r>
            <a:r>
              <a:rPr lang="en-GB" sz="1350" dirty="0">
                <a:latin typeface="Rosario" panose="020C0502030302020203" pitchFamily="34" charset="0"/>
              </a:rPr>
              <a:t>-Broome  Katariina Maguire   Claire Mitchell   Morag Ross   Laura Wray   Margaret Breslin   Susan Duff   Sheena Fraser   Nancy </a:t>
            </a:r>
            <a:r>
              <a:rPr lang="en-GB" sz="1350" dirty="0" err="1">
                <a:latin typeface="Rosario" panose="020C0502030302020203" pitchFamily="34" charset="0"/>
              </a:rPr>
              <a:t>Reville</a:t>
            </a:r>
            <a:endParaRPr lang="en-GB" sz="1350" dirty="0">
              <a:latin typeface="Rosario" panose="020C0502030302020203" pitchFamily="34" charset="0"/>
            </a:endParaRPr>
          </a:p>
          <a:p>
            <a:pPr algn="ctr" rtl="0"/>
            <a:endParaRPr lang="en-GB" sz="1200" dirty="0">
              <a:latin typeface="Rosario" panose="020C0502030302020203" pitchFamily="34" charset="0"/>
            </a:endParaRPr>
          </a:p>
          <a:p>
            <a:pPr rtl="0"/>
            <a:endParaRPr lang="en-GB" sz="1200" dirty="0">
              <a:latin typeface="Rosario" panose="020C0502030302020203" pitchFamily="34" charset="0"/>
            </a:endParaRPr>
          </a:p>
          <a:p>
            <a:pPr rtl="0"/>
            <a:endParaRPr lang="en-GB" sz="1200" dirty="0">
              <a:latin typeface="Rosario" panose="020C0502030302020203" pitchFamily="34" charset="0"/>
            </a:endParaRPr>
          </a:p>
          <a:p>
            <a:pPr algn="ctr"/>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p:txBody>
      </p:sp>
    </p:spTree>
    <p:extLst>
      <p:ext uri="{BB962C8B-B14F-4D97-AF65-F5344CB8AC3E}">
        <p14:creationId xmlns:p14="http://schemas.microsoft.com/office/powerpoint/2010/main" val="3063515492"/>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33350" y="980411"/>
            <a:ext cx="11925300" cy="5667154"/>
          </a:xfrm>
        </p:spPr>
        <p:txBody>
          <a:bodyPr rtlCol="0">
            <a:noAutofit/>
          </a:bodyPr>
          <a:lstStyle/>
          <a:p>
            <a:pPr algn="ctr" rtl="0"/>
            <a:r>
              <a:rPr lang="en-GB" sz="500" b="1" dirty="0">
                <a:latin typeface="Rosario" panose="020C0502030302020203" pitchFamily="34" charset="0"/>
              </a:rPr>
              <a:t>1923</a:t>
            </a:r>
            <a:r>
              <a:rPr lang="en-GB" sz="500" dirty="0">
                <a:latin typeface="Rosario" panose="020C0502030302020203" pitchFamily="34" charset="0"/>
              </a:rPr>
              <a:t> ~ Margaret Kidd</a:t>
            </a:r>
          </a:p>
          <a:p>
            <a:pPr algn="ctr"/>
            <a:r>
              <a:rPr lang="en-GB" sz="500" b="1" dirty="0">
                <a:solidFill>
                  <a:schemeClr val="accent2">
                    <a:lumMod val="50000"/>
                  </a:schemeClr>
                </a:solidFill>
                <a:latin typeface="Rosario" panose="020C0502030302020203" pitchFamily="34" charset="0"/>
              </a:rPr>
              <a:t>1949</a:t>
            </a:r>
            <a:r>
              <a:rPr lang="en-GB" sz="500" dirty="0">
                <a:solidFill>
                  <a:schemeClr val="accent2">
                    <a:lumMod val="50000"/>
                  </a:schemeClr>
                </a:solidFill>
                <a:latin typeface="Rosario" panose="020C0502030302020203" pitchFamily="34" charset="0"/>
              </a:rPr>
              <a:t> ~ Isabel  Sinclair   Margaret Macintyre</a:t>
            </a:r>
          </a:p>
          <a:p>
            <a:pPr algn="ctr" rtl="0"/>
            <a:r>
              <a:rPr lang="en-GB" sz="500" b="1" dirty="0">
                <a:latin typeface="Rosario" panose="020C0502030302020203" pitchFamily="34" charset="0"/>
              </a:rPr>
              <a:t>by 1963</a:t>
            </a:r>
            <a:r>
              <a:rPr lang="en-GB" sz="500" dirty="0">
                <a:latin typeface="Rosario" panose="020C0502030302020203" pitchFamily="34" charset="0"/>
              </a:rPr>
              <a:t> ~ Joan Smith   Anne McCall-Smith   </a:t>
            </a:r>
            <a:r>
              <a:rPr lang="en-GB" sz="500" dirty="0" err="1">
                <a:latin typeface="Rosario" panose="020C0502030302020203" pitchFamily="34" charset="0"/>
              </a:rPr>
              <a:t>Ailie</a:t>
            </a:r>
            <a:r>
              <a:rPr lang="en-GB" sz="500" dirty="0">
                <a:latin typeface="Rosario" panose="020C0502030302020203" pitchFamily="34" charset="0"/>
              </a:rPr>
              <a:t> Clark  Hutchison  Margaret Christie  Caroline McNaughton  Agnes Dickie  </a:t>
            </a:r>
          </a:p>
          <a:p>
            <a:pPr algn="ctr"/>
            <a:r>
              <a:rPr lang="en-GB" sz="500" b="1" dirty="0">
                <a:latin typeface="Rosario" panose="020C0502030302020203" pitchFamily="34" charset="0"/>
              </a:rPr>
              <a:t>by 1983 ~ </a:t>
            </a:r>
            <a:r>
              <a:rPr lang="en-GB" sz="500" dirty="0">
                <a:latin typeface="Rosario" panose="020C0502030302020203" pitchFamily="34" charset="0"/>
              </a:rPr>
              <a:t>Isobel Poole   Hazel Cosgrove  </a:t>
            </a:r>
            <a:r>
              <a:rPr lang="en-GB" sz="500" dirty="0" err="1">
                <a:latin typeface="Rosario" panose="020C0502030302020203" pitchFamily="34" charset="0"/>
              </a:rPr>
              <a:t>Rosaleen</a:t>
            </a:r>
            <a:r>
              <a:rPr lang="en-GB" sz="500" dirty="0">
                <a:latin typeface="Rosario" panose="020C0502030302020203" pitchFamily="34" charset="0"/>
              </a:rPr>
              <a:t> Morrison   Ann Inglis  Jean Forsyth  Jennifer Taylor  Laura Anne Duncan   Lynda Clark  Ann Paton  Susan Raeburn  Anne Smith   Pamela Clough  </a:t>
            </a:r>
            <a:r>
              <a:rPr lang="en-GB" sz="500" dirty="0" err="1">
                <a:latin typeface="Rosario" panose="020C0502030302020203" pitchFamily="34" charset="0"/>
              </a:rPr>
              <a:t>Leeona</a:t>
            </a:r>
            <a:r>
              <a:rPr lang="en-GB" sz="500" dirty="0">
                <a:latin typeface="Rosario" panose="020C0502030302020203" pitchFamily="34" charset="0"/>
              </a:rPr>
              <a:t> </a:t>
            </a:r>
            <a:r>
              <a:rPr lang="en-GB" sz="500" dirty="0" err="1">
                <a:latin typeface="Rosario" panose="020C0502030302020203" pitchFamily="34" charset="0"/>
              </a:rPr>
              <a:t>Dorrian</a:t>
            </a:r>
            <a:r>
              <a:rPr lang="en-GB" sz="500" dirty="0">
                <a:latin typeface="Rosario" panose="020C0502030302020203" pitchFamily="34" charset="0"/>
              </a:rPr>
              <a:t>  Elizabeth </a:t>
            </a:r>
            <a:r>
              <a:rPr lang="en-GB" sz="500" dirty="0" err="1">
                <a:latin typeface="Rosario" panose="020C0502030302020203" pitchFamily="34" charset="0"/>
              </a:rPr>
              <a:t>Jarvie</a:t>
            </a:r>
            <a:r>
              <a:rPr lang="en-GB" sz="500" dirty="0">
                <a:latin typeface="Rosario" panose="020C0502030302020203" pitchFamily="34" charset="0"/>
              </a:rPr>
              <a:t>  Gail Patrick  Dierdre MacNeill   Anne McIntosh  Rita Rae  Helen </a:t>
            </a:r>
            <a:r>
              <a:rPr lang="en-GB" sz="500" dirty="0" err="1">
                <a:latin typeface="Rosario" panose="020C0502030302020203" pitchFamily="34" charset="0"/>
              </a:rPr>
              <a:t>Askam</a:t>
            </a:r>
            <a:r>
              <a:rPr lang="en-GB" sz="500" dirty="0">
                <a:latin typeface="Rosario" panose="020C0502030302020203" pitchFamily="34" charset="0"/>
              </a:rPr>
              <a:t>  Fiona Reith  Michele </a:t>
            </a:r>
            <a:r>
              <a:rPr lang="en-GB" sz="500" dirty="0" err="1">
                <a:latin typeface="Rosario" panose="020C0502030302020203" pitchFamily="34" charset="0"/>
              </a:rPr>
              <a:t>Keklak</a:t>
            </a:r>
            <a:r>
              <a:rPr lang="en-GB" sz="500" dirty="0">
                <a:latin typeface="Rosario" panose="020C0502030302020203" pitchFamily="34" charset="0"/>
              </a:rPr>
              <a:t>  </a:t>
            </a:r>
            <a:r>
              <a:rPr lang="en-GB" sz="500" dirty="0" err="1">
                <a:latin typeface="Rosario" panose="020C0502030302020203" pitchFamily="34" charset="0"/>
              </a:rPr>
              <a:t>Eirlys</a:t>
            </a:r>
            <a:r>
              <a:rPr lang="en-GB" sz="500" dirty="0">
                <a:latin typeface="Rosario" panose="020C0502030302020203" pitchFamily="34" charset="0"/>
              </a:rPr>
              <a:t> M.S. Smith</a:t>
            </a:r>
          </a:p>
          <a:p>
            <a:pPr algn="ctr" rtl="0"/>
            <a:r>
              <a:rPr lang="en-GB" sz="500" b="1" dirty="0">
                <a:latin typeface="Rosario" panose="020C0502030302020203" pitchFamily="34" charset="0"/>
              </a:rPr>
              <a:t>by 2003 ~ </a:t>
            </a:r>
            <a:r>
              <a:rPr lang="en-GB" sz="500" dirty="0">
                <a:latin typeface="Rosario" panose="020C0502030302020203" pitchFamily="34" charset="0"/>
              </a:rPr>
              <a:t>Ruth Anderson  Frances McMenamin  Marion Caldwell  Mary Ralston  Maria Clarke  Christian McNeill   Maria Maguire  </a:t>
            </a:r>
            <a:r>
              <a:rPr lang="en-GB" sz="500" dirty="0" err="1">
                <a:latin typeface="Rosario" panose="020C0502030302020203" pitchFamily="34" charset="0"/>
              </a:rPr>
              <a:t>Annella</a:t>
            </a:r>
            <a:r>
              <a:rPr lang="en-GB" sz="500" dirty="0">
                <a:latin typeface="Rosario" panose="020C0502030302020203" pitchFamily="34" charset="0"/>
              </a:rPr>
              <a:t> Cowan   Margaret Porter  Valerie Stacey   Nikola Stewart   Gillian Gibson   Susan O'Brien   </a:t>
            </a:r>
            <a:r>
              <a:rPr lang="en-GB" sz="500" dirty="0" err="1">
                <a:latin typeface="Rosario" panose="020C0502030302020203" pitchFamily="34" charset="0"/>
              </a:rPr>
              <a:t>Khadiga</a:t>
            </a:r>
            <a:r>
              <a:rPr lang="en-GB" sz="500" dirty="0">
                <a:latin typeface="Rosario" panose="020C0502030302020203" pitchFamily="34" charset="0"/>
              </a:rPr>
              <a:t> Strang  J.A. Seymour   Lucy Keane   </a:t>
            </a:r>
            <a:r>
              <a:rPr lang="en-GB" sz="500" dirty="0" err="1">
                <a:latin typeface="Rosario" panose="020C0502030302020203" pitchFamily="34" charset="0"/>
              </a:rPr>
              <a:t>Mhairi</a:t>
            </a:r>
            <a:r>
              <a:rPr lang="en-GB" sz="500" dirty="0">
                <a:latin typeface="Rosario" panose="020C0502030302020203" pitchFamily="34" charset="0"/>
              </a:rPr>
              <a:t> Richards   Joyce Powrie   Susan Sinclair   Laura Dunlop   Gail </a:t>
            </a:r>
            <a:r>
              <a:rPr lang="en-GB" sz="500" dirty="0" err="1">
                <a:latin typeface="Rosario" panose="020C0502030302020203" pitchFamily="34" charset="0"/>
              </a:rPr>
              <a:t>Joughin</a:t>
            </a:r>
            <a:r>
              <a:rPr lang="en-GB" sz="500" dirty="0">
                <a:latin typeface="Rosario" panose="020C0502030302020203" pitchFamily="34" charset="0"/>
              </a:rPr>
              <a:t>    Eileen Davie   Anne </a:t>
            </a:r>
            <a:r>
              <a:rPr lang="en-GB" sz="500" dirty="0" err="1">
                <a:latin typeface="Rosario" panose="020C0502030302020203" pitchFamily="34" charset="0"/>
              </a:rPr>
              <a:t>McGavin</a:t>
            </a:r>
            <a:r>
              <a:rPr lang="en-GB" sz="500" dirty="0">
                <a:latin typeface="Rosario" panose="020C0502030302020203" pitchFamily="34" charset="0"/>
              </a:rPr>
              <a:t> Lesley Shand   Mary Sharpe   </a:t>
            </a:r>
            <a:r>
              <a:rPr lang="en-GB" sz="500" dirty="0" err="1">
                <a:latin typeface="Rosario" panose="020C0502030302020203" pitchFamily="34" charset="0"/>
              </a:rPr>
              <a:t>Sherren</a:t>
            </a:r>
            <a:r>
              <a:rPr lang="en-GB" sz="500" dirty="0">
                <a:latin typeface="Rosario" panose="020C0502030302020203" pitchFamily="34" charset="0"/>
              </a:rPr>
              <a:t> Smith   Lindsey Stewart   Roseanna Cunningham   Margaret Hughes   Dinah </a:t>
            </a:r>
            <a:r>
              <a:rPr lang="en-GB" sz="500" dirty="0" err="1">
                <a:latin typeface="Rosario" panose="020C0502030302020203" pitchFamily="34" charset="0"/>
              </a:rPr>
              <a:t>Illius</a:t>
            </a:r>
            <a:r>
              <a:rPr lang="en-GB" sz="500" dirty="0">
                <a:latin typeface="Rosario" panose="020C0502030302020203" pitchFamily="34" charset="0"/>
              </a:rPr>
              <a:t>   Margaret Scott   Ruth Anderson  Jane Paterson Charlotte Coutts   Marian Gilmore   </a:t>
            </a:r>
            <a:r>
              <a:rPr lang="en-GB" sz="500" dirty="0" err="1">
                <a:latin typeface="Rosario" panose="020C0502030302020203" pitchFamily="34" charset="0"/>
              </a:rPr>
              <a:t>Janys</a:t>
            </a:r>
            <a:r>
              <a:rPr lang="en-GB" sz="500" dirty="0">
                <a:latin typeface="Rosario" panose="020C0502030302020203" pitchFamily="34" charset="0"/>
              </a:rPr>
              <a:t> Scott   Johanna Johnston   Isabel Walker   Isobel Wylie   Ruth Crawford   Isabella Ennis   Louise Milligan   Ailsa Wilson   Ailsa Carmichael   June Gilchrist   Morag Wise   Helen Bishop   Fiona Davies   Isobel McColl   Jacqueline Wise  Rosemary Guinnane   Dorothy Bain   Jane Patrick   Jane Porter   Celia Sanderson   Sarah </a:t>
            </a:r>
            <a:r>
              <a:rPr lang="en-GB" sz="500" dirty="0" err="1">
                <a:latin typeface="Rosario" panose="020C0502030302020203" pitchFamily="34" charset="0"/>
              </a:rPr>
              <a:t>Wolffe</a:t>
            </a:r>
            <a:r>
              <a:rPr lang="en-GB" sz="500" dirty="0">
                <a:latin typeface="Rosario" panose="020C0502030302020203" pitchFamily="34" charset="0"/>
              </a:rPr>
              <a:t>   Lesley-Anne Williamson   Kate Phillips   Angela Grahame   Lisa Henderson   Arabella Tait   Victoria Young   Morag Armstrong Joanna Cherry   Marie Smart   Gillian Peebles   Marie Clark   Lauren Sutherland   Shona Haldane   Margaret Hodge   Alison Stirling   Pauline Thornton   Jacqueline Williamson   Petra Collins   Lorna Drummond   Amanda Lothian   Anna Poole   Gillian Wade   Deborah Carter   Catriona Maclean    Elizabeth McLaughlin   Una Doherty   Sarah Livingstone   Jan McCall   Astrid Smart   Kay </a:t>
            </a:r>
            <a:r>
              <a:rPr lang="en-GB" sz="500" dirty="0" err="1">
                <a:latin typeface="Rosario" panose="020C0502030302020203" pitchFamily="34" charset="0"/>
              </a:rPr>
              <a:t>Springham</a:t>
            </a:r>
            <a:r>
              <a:rPr lang="en-GB" sz="500" dirty="0">
                <a:latin typeface="Rosario" panose="020C0502030302020203" pitchFamily="34" charset="0"/>
              </a:rPr>
              <a:t>   Moira </a:t>
            </a:r>
            <a:r>
              <a:rPr lang="en-GB" sz="500" dirty="0" err="1">
                <a:latin typeface="Rosario" panose="020C0502030302020203" pitchFamily="34" charset="0"/>
              </a:rPr>
              <a:t>MacKenzie</a:t>
            </a:r>
            <a:r>
              <a:rPr lang="en-GB" sz="500" dirty="0">
                <a:latin typeface="Rosario" panose="020C0502030302020203" pitchFamily="34" charset="0"/>
              </a:rPr>
              <a:t>   Ashley Edwards   Roisin Higgins   </a:t>
            </a:r>
            <a:r>
              <a:rPr lang="en-GB" sz="500" dirty="0" err="1">
                <a:latin typeface="Rosario" panose="020C0502030302020203" pitchFamily="34" charset="0"/>
              </a:rPr>
              <a:t>Luise</a:t>
            </a:r>
            <a:r>
              <a:rPr lang="en-GB" sz="500" dirty="0">
                <a:latin typeface="Rosario" panose="020C0502030302020203" pitchFamily="34" charset="0"/>
              </a:rPr>
              <a:t> Locke   Shelagh McCall  Susanne Tanner   Ruth Charteris   Kate </a:t>
            </a:r>
            <a:r>
              <a:rPr lang="en-GB" sz="500" dirty="0" err="1">
                <a:latin typeface="Rosario" panose="020C0502030302020203" pitchFamily="34" charset="0"/>
              </a:rPr>
              <a:t>Dowdalls</a:t>
            </a:r>
            <a:r>
              <a:rPr lang="en-GB" sz="500" dirty="0">
                <a:latin typeface="Rosario" panose="020C0502030302020203" pitchFamily="34" charset="0"/>
              </a:rPr>
              <a:t>   Morag Jack   Patricia Comiskey  Gail Gianni   Kirsty Hood   Cecilia </a:t>
            </a:r>
            <a:r>
              <a:rPr lang="en-GB" sz="500" dirty="0" err="1">
                <a:latin typeface="Rosario" panose="020C0502030302020203" pitchFamily="34" charset="0"/>
              </a:rPr>
              <a:t>Dyckhoff</a:t>
            </a:r>
            <a:r>
              <a:rPr lang="en-GB" sz="500" dirty="0">
                <a:latin typeface="Rosario" panose="020C0502030302020203" pitchFamily="34" charset="0"/>
              </a:rPr>
              <a:t>   Jo Edwardson   Sheena Stark   Jennifer Bain   Frances Connor   Fiona Drysdale   Paula Collar   Jane Farquharson   Linda Marsh   Leigh Mason   Almira </a:t>
            </a:r>
            <a:r>
              <a:rPr lang="en-GB" sz="500" dirty="0" err="1">
                <a:latin typeface="Rosario" panose="020C0502030302020203" pitchFamily="34" charset="0"/>
              </a:rPr>
              <a:t>Delibegovic</a:t>
            </a:r>
            <a:r>
              <a:rPr lang="en-GB" sz="500" dirty="0">
                <a:latin typeface="Rosario" panose="020C0502030302020203" pitchFamily="34" charset="0"/>
              </a:rPr>
              <a:t>-Broome  Katariina Maguire   Claire Mitchell   Morag Ross   Laura Wray   Margaret Breslin   Susan Duff   Sheena Fraser   Nancy </a:t>
            </a:r>
            <a:r>
              <a:rPr lang="en-GB" sz="500" dirty="0" err="1">
                <a:latin typeface="Rosario" panose="020C0502030302020203" pitchFamily="34" charset="0"/>
              </a:rPr>
              <a:t>Reville</a:t>
            </a:r>
            <a:br>
              <a:rPr lang="en-GB" sz="500" dirty="0">
                <a:latin typeface="Rosario" panose="020C0502030302020203" pitchFamily="34" charset="0"/>
              </a:rPr>
            </a:br>
            <a:r>
              <a:rPr lang="en-GB" sz="1400" b="1" dirty="0">
                <a:latin typeface="Rosario" panose="020C0502030302020203" pitchFamily="34" charset="0"/>
              </a:rPr>
              <a:t>by 2023 </a:t>
            </a:r>
            <a:br>
              <a:rPr lang="en-GB" sz="1400" b="1" dirty="0">
                <a:latin typeface="Rosario" panose="020C0502030302020203" pitchFamily="34" charset="0"/>
              </a:rPr>
            </a:br>
            <a:r>
              <a:rPr lang="en-GB" sz="1400" dirty="0">
                <a:latin typeface="Rosario" panose="020C0502030302020203" pitchFamily="34" charset="0"/>
              </a:rPr>
              <a:t>Isla Davie   Karen Bruce Lockhart   Heather-Mairi Carmichael   Lorna Maclean   Isabelle </a:t>
            </a:r>
            <a:r>
              <a:rPr lang="en-GB" sz="1400" dirty="0" err="1">
                <a:latin typeface="Rosario" panose="020C0502030302020203" pitchFamily="34" charset="0"/>
              </a:rPr>
              <a:t>McKerrow</a:t>
            </a:r>
            <a:r>
              <a:rPr lang="en-GB" sz="1400" dirty="0">
                <a:latin typeface="Rosario" panose="020C0502030302020203" pitchFamily="34" charset="0"/>
              </a:rPr>
              <a:t>   Alice Taggart   Louise Arrol   Lynda </a:t>
            </a:r>
            <a:r>
              <a:rPr lang="en-GB" sz="1400" dirty="0" err="1">
                <a:latin typeface="Rosario" panose="020C0502030302020203" pitchFamily="34" charset="0"/>
              </a:rPr>
              <a:t>Brabender</a:t>
            </a:r>
            <a:r>
              <a:rPr lang="en-GB" sz="1400" dirty="0">
                <a:latin typeface="Rosario" panose="020C0502030302020203" pitchFamily="34" charset="0"/>
              </a:rPr>
              <a:t>  </a:t>
            </a:r>
            <a:br>
              <a:rPr lang="en-GB" sz="1400" dirty="0">
                <a:latin typeface="Rosario" panose="020C0502030302020203" pitchFamily="34" charset="0"/>
              </a:rPr>
            </a:br>
            <a:r>
              <a:rPr lang="en-GB" sz="1400" dirty="0">
                <a:latin typeface="Rosario" panose="020C0502030302020203" pitchFamily="34" charset="0"/>
              </a:rPr>
              <a:t>Amber Galbraith   Lisa  Gillespie  Lorraine Glancy   Ruth Innes  Shirley McKenna   Piya </a:t>
            </a:r>
            <a:r>
              <a:rPr lang="en-GB" sz="1400" dirty="0" err="1">
                <a:latin typeface="Rosario" panose="020C0502030302020203" pitchFamily="34" charset="0"/>
              </a:rPr>
              <a:t>Muqit</a:t>
            </a:r>
            <a:r>
              <a:rPr lang="en-GB" sz="1400" dirty="0">
                <a:latin typeface="Rosario" panose="020C0502030302020203" pitchFamily="34" charset="0"/>
              </a:rPr>
              <a:t>   Jane Munro  Margaret Barron   Juliette Casey   Caroline MacBride  Yvonne Waugh  Catherine Devaney   Laura Reilly   Helen Wright   Edith Forrest  Miranda Hamilton   Catriona MacLeod   Kirsty Malcolm   Catherine Smith   Alice Stobart   </a:t>
            </a:r>
            <a:r>
              <a:rPr lang="en-GB" sz="1400" dirty="0" err="1">
                <a:latin typeface="Rosario" panose="020C0502030302020203" pitchFamily="34" charset="0"/>
              </a:rPr>
              <a:t>Jeya</a:t>
            </a:r>
            <a:r>
              <a:rPr lang="en-GB" sz="1400" dirty="0">
                <a:latin typeface="Rosario" panose="020C0502030302020203" pitchFamily="34" charset="0"/>
              </a:rPr>
              <a:t> Irvine  Catherine </a:t>
            </a:r>
            <a:r>
              <a:rPr lang="en-GB" sz="1400" dirty="0" err="1">
                <a:latin typeface="Rosario" panose="020C0502030302020203" pitchFamily="34" charset="0"/>
              </a:rPr>
              <a:t>MacColl</a:t>
            </a:r>
            <a:r>
              <a:rPr lang="en-GB" sz="1400" dirty="0">
                <a:latin typeface="Rosario" panose="020C0502030302020203" pitchFamily="34" charset="0"/>
              </a:rPr>
              <a:t>   Lynsey MacDonald   Alison Wild   </a:t>
            </a:r>
            <a:r>
              <a:rPr lang="en-GB" sz="1400" dirty="0" err="1">
                <a:latin typeface="Rosario" panose="020C0502030302020203" pitchFamily="34" charset="0"/>
              </a:rPr>
              <a:t>Elish</a:t>
            </a:r>
            <a:r>
              <a:rPr lang="en-GB" sz="1400" dirty="0">
                <a:latin typeface="Rosario" panose="020C0502030302020203" pitchFamily="34" charset="0"/>
              </a:rPr>
              <a:t> </a:t>
            </a:r>
            <a:r>
              <a:rPr lang="en-GB" sz="1400" dirty="0" err="1">
                <a:latin typeface="Rosario" panose="020C0502030302020203" pitchFamily="34" charset="0"/>
              </a:rPr>
              <a:t>Angiolini</a:t>
            </a:r>
            <a:r>
              <a:rPr lang="en-GB" sz="1400" dirty="0">
                <a:latin typeface="Rosario" panose="020C0502030302020203" pitchFamily="34" charset="0"/>
              </a:rPr>
              <a:t>   Linda Pike   Janice Green   Susan </a:t>
            </a:r>
            <a:r>
              <a:rPr lang="en-GB" sz="1400" dirty="0" err="1">
                <a:latin typeface="Rosario" panose="020C0502030302020203" pitchFamily="34" charset="0"/>
              </a:rPr>
              <a:t>Ower</a:t>
            </a:r>
            <a:r>
              <a:rPr lang="en-GB" sz="1400" dirty="0">
                <a:latin typeface="Rosario" panose="020C0502030302020203" pitchFamily="34" charset="0"/>
              </a:rPr>
              <a:t>   Gillian Ross   Emma Toner   Laura-Anne Van Der Westhuizen   Helen Watts   Emma Peters   Leigh Lawrie   Lili </a:t>
            </a:r>
            <a:r>
              <a:rPr lang="en-GB" sz="1400" dirty="0" err="1">
                <a:latin typeface="Rosario" panose="020C0502030302020203" pitchFamily="34" charset="0"/>
              </a:rPr>
              <a:t>Prais</a:t>
            </a:r>
            <a:r>
              <a:rPr lang="en-GB" sz="1400" dirty="0">
                <a:latin typeface="Rosario" panose="020C0502030302020203" pitchFamily="34" charset="0"/>
              </a:rPr>
              <a:t>  Maryam </a:t>
            </a:r>
            <a:r>
              <a:rPr lang="en-GB" sz="1400" dirty="0" err="1">
                <a:latin typeface="Rosario" panose="020C0502030302020203" pitchFamily="34" charset="0"/>
              </a:rPr>
              <a:t>Labaki</a:t>
            </a:r>
            <a:r>
              <a:rPr lang="en-GB" sz="1400" dirty="0">
                <a:latin typeface="Rosario" panose="020C0502030302020203" pitchFamily="34" charset="0"/>
              </a:rPr>
              <a:t>   Jillian Martin-Brown   Julianna Cartwright   Nicola Gilchrist   Alexandra Price-Marmion   Claire Thomas   Kelly </a:t>
            </a:r>
            <a:r>
              <a:rPr lang="en-GB" sz="1400" dirty="0" err="1">
                <a:latin typeface="Rosario" panose="020C0502030302020203" pitchFamily="34" charset="0"/>
              </a:rPr>
              <a:t>Duling</a:t>
            </a:r>
            <a:r>
              <a:rPr lang="en-GB" sz="1400" dirty="0">
                <a:latin typeface="Rosario" panose="020C0502030302020203" pitchFamily="34" charset="0"/>
              </a:rPr>
              <a:t>   Lesley Irvine   Ceit-Anna MacLeod   Clare Connelly   Wendy </a:t>
            </a:r>
            <a:r>
              <a:rPr lang="en-GB" sz="1400" dirty="0" err="1">
                <a:latin typeface="Rosario" panose="020C0502030302020203" pitchFamily="34" charset="0"/>
              </a:rPr>
              <a:t>Culross</a:t>
            </a:r>
            <a:r>
              <a:rPr lang="en-GB" sz="1400" dirty="0">
                <a:latin typeface="Rosario" panose="020C0502030302020203" pitchFamily="34" charset="0"/>
              </a:rPr>
              <a:t>   Victoria Dow   Margaret McFarlane   Julie McKinlay   Jennifer Nicholson-White   Elisabeth Roxburgh   Katerina Stein   Ximena Vengoechea   Gail Hawthorne   Di Moore   </a:t>
            </a:r>
            <a:r>
              <a:rPr lang="en-GB" sz="1400" dirty="0" err="1">
                <a:latin typeface="Rosario" panose="020C0502030302020203" pitchFamily="34" charset="0"/>
              </a:rPr>
              <a:t>Safeena</a:t>
            </a:r>
            <a:r>
              <a:rPr lang="en-GB" sz="1400" dirty="0">
                <a:latin typeface="Rosario" panose="020C0502030302020203" pitchFamily="34" charset="0"/>
              </a:rPr>
              <a:t> Rashid   Donna Armstrong   Kate Bennett   Alyson Forbes   Rachel Shewan   Laura Thomson   Kathryn Pickard   </a:t>
            </a:r>
            <a:r>
              <a:rPr lang="en-GB" sz="1400" dirty="0" err="1">
                <a:latin typeface="Rosario" panose="020C0502030302020203" pitchFamily="34" charset="0"/>
              </a:rPr>
              <a:t>Mhairi</a:t>
            </a:r>
            <a:r>
              <a:rPr lang="en-GB" sz="1400" dirty="0">
                <a:latin typeface="Rosario" panose="020C0502030302020203" pitchFamily="34" charset="0"/>
              </a:rPr>
              <a:t> Stephen   </a:t>
            </a:r>
            <a:r>
              <a:rPr lang="en-GB" sz="1400" dirty="0" err="1">
                <a:latin typeface="Rosario" panose="020C0502030302020203" pitchFamily="34" charset="0"/>
              </a:rPr>
              <a:t>Faryma</a:t>
            </a:r>
            <a:r>
              <a:rPr lang="en-GB" sz="1400" dirty="0">
                <a:latin typeface="Rosario" panose="020C0502030302020203" pitchFamily="34" charset="0"/>
              </a:rPr>
              <a:t> </a:t>
            </a:r>
            <a:r>
              <a:rPr lang="en-GB" sz="1400" dirty="0" err="1">
                <a:latin typeface="Rosario" panose="020C0502030302020203" pitchFamily="34" charset="0"/>
              </a:rPr>
              <a:t>Bahrami</a:t>
            </a:r>
            <a:r>
              <a:rPr lang="en-GB" sz="1400" dirty="0">
                <a:latin typeface="Rosario" panose="020C0502030302020203" pitchFamily="34" charset="0"/>
              </a:rPr>
              <a:t>   Anne Bennie   Dana Forbes   Jane Rattray   Susan Craig   Jacqueline Fordyce   Jane McMillan   Kirsty Tyre   Amy </a:t>
            </a:r>
            <a:r>
              <a:rPr lang="en-GB" sz="1400" dirty="0" err="1">
                <a:latin typeface="Rosario" panose="020C0502030302020203" pitchFamily="34" charset="0"/>
              </a:rPr>
              <a:t>Donachie</a:t>
            </a:r>
            <a:r>
              <a:rPr lang="en-GB" sz="1400" dirty="0">
                <a:latin typeface="Rosario" panose="020C0502030302020203" pitchFamily="34" charset="0"/>
              </a:rPr>
              <a:t>   Ann MacNeill   Tracey Brown   Megan Dewart   Victoria Arnott  Melanie Barbour   Carla Fraser   Valentina Mori   Laura Anne Radcliffe   Elaine Russell   Antonia Welsh   Patricia Baillie   Emily Bradbury   Susan </a:t>
            </a:r>
            <a:r>
              <a:rPr lang="en-GB" sz="1400" dirty="0" err="1">
                <a:latin typeface="Rosario" panose="020C0502030302020203" pitchFamily="34" charset="0"/>
              </a:rPr>
              <a:t>Fallone</a:t>
            </a:r>
            <a:r>
              <a:rPr lang="en-GB" sz="1400" dirty="0">
                <a:latin typeface="Rosario" panose="020C0502030302020203" pitchFamily="34" charset="0"/>
              </a:rPr>
              <a:t>   Catriona MacQueen   Rosalyn McTaggart   Mary Ellen Stewart   Sarah Trainer   </a:t>
            </a:r>
            <a:r>
              <a:rPr lang="en-GB" sz="1400" dirty="0" err="1">
                <a:latin typeface="Rosario" panose="020C0502030302020203" pitchFamily="34" charset="0"/>
              </a:rPr>
              <a:t>Jordanna</a:t>
            </a:r>
            <a:r>
              <a:rPr lang="en-GB" sz="1400" dirty="0">
                <a:latin typeface="Rosario" panose="020C0502030302020203" pitchFamily="34" charset="0"/>
              </a:rPr>
              <a:t> </a:t>
            </a:r>
            <a:r>
              <a:rPr lang="en-GB" sz="1400" dirty="0" err="1">
                <a:latin typeface="Rosario" panose="020C0502030302020203" pitchFamily="34" charset="0"/>
              </a:rPr>
              <a:t>Blockley</a:t>
            </a:r>
            <a:r>
              <a:rPr lang="en-GB" sz="1400" dirty="0">
                <a:latin typeface="Rosario" panose="020C0502030302020203" pitchFamily="34" charset="0"/>
              </a:rPr>
              <a:t>   Emma Boffey   Sheana Campbell   Louise Cockburn   Megan Davidson   Ayla Iridag   Sarah </a:t>
            </a:r>
            <a:r>
              <a:rPr lang="en-GB" sz="1400" dirty="0" err="1">
                <a:latin typeface="Rosario" panose="020C0502030302020203" pitchFamily="34" charset="0"/>
              </a:rPr>
              <a:t>Loosemore</a:t>
            </a:r>
            <a:r>
              <a:rPr lang="en-GB" sz="1400" dirty="0">
                <a:latin typeface="Rosario" panose="020C0502030302020203" pitchFamily="34" charset="0"/>
              </a:rPr>
              <a:t>   Lynsey Morgan   Katharine Muir   Elaine Smith</a:t>
            </a:r>
          </a:p>
          <a:p>
            <a:pPr algn="ctr" rtl="0"/>
            <a:endParaRPr lang="en-GB" sz="1200" dirty="0">
              <a:latin typeface="Rosario" panose="020C0502030302020203" pitchFamily="34" charset="0"/>
            </a:endParaRPr>
          </a:p>
          <a:p>
            <a:pPr rtl="0"/>
            <a:endParaRPr lang="en-GB" sz="1200" dirty="0">
              <a:latin typeface="Rosario" panose="020C0502030302020203" pitchFamily="34" charset="0"/>
            </a:endParaRPr>
          </a:p>
          <a:p>
            <a:pPr rtl="0"/>
            <a:endParaRPr lang="en-GB" sz="1200" dirty="0">
              <a:latin typeface="Rosario" panose="020C0502030302020203" pitchFamily="34" charset="0"/>
            </a:endParaRPr>
          </a:p>
          <a:p>
            <a:pPr algn="ctr"/>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p:txBody>
      </p:sp>
    </p:spTree>
    <p:extLst>
      <p:ext uri="{BB962C8B-B14F-4D97-AF65-F5344CB8AC3E}">
        <p14:creationId xmlns:p14="http://schemas.microsoft.com/office/powerpoint/2010/main" val="1997115988"/>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0" y="2284039"/>
            <a:ext cx="12192000" cy="2492147"/>
          </a:xfrm>
        </p:spPr>
        <p:txBody>
          <a:bodyPr rtlCol="0"/>
          <a:lstStyle/>
          <a:p>
            <a:pPr algn="ctr" rtl="0"/>
            <a:r>
              <a:rPr lang="en-GB" sz="2000" dirty="0">
                <a:latin typeface="Rosario" panose="020C0502030302020203" pitchFamily="34" charset="0"/>
              </a:rPr>
              <a:t>Total number of women called since 1923:  </a:t>
            </a:r>
            <a:r>
              <a:rPr lang="en-GB" sz="2000" b="1" dirty="0">
                <a:latin typeface="Rosario" panose="020C0502030302020203" pitchFamily="34" charset="0"/>
              </a:rPr>
              <a:t>255</a:t>
            </a: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3839486488"/>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0" y="2284039"/>
            <a:ext cx="12192000" cy="2492147"/>
          </a:xfrm>
        </p:spPr>
        <p:txBody>
          <a:bodyPr rtlCol="0"/>
          <a:lstStyle/>
          <a:p>
            <a:pPr algn="ctr" rtl="0"/>
            <a:r>
              <a:rPr lang="en-GB" sz="2000" dirty="0">
                <a:latin typeface="Rosario" panose="020C0502030302020203" pitchFamily="34" charset="0"/>
              </a:rPr>
              <a:t>Total number of women called since 1923:  </a:t>
            </a:r>
            <a:r>
              <a:rPr lang="en-GB" sz="2000" b="1" dirty="0">
                <a:latin typeface="Rosario" panose="020C0502030302020203" pitchFamily="34" charset="0"/>
              </a:rPr>
              <a:t>255</a:t>
            </a:r>
          </a:p>
          <a:p>
            <a:pPr algn="ctr" rtl="0"/>
            <a:r>
              <a:rPr lang="en-GB" dirty="0">
                <a:latin typeface="Rosario" panose="020C0502030302020203" pitchFamily="34" charset="0"/>
              </a:rPr>
              <a:t>Number of practising female Advocates in 2023: </a:t>
            </a:r>
            <a:r>
              <a:rPr lang="en-GB" b="1" dirty="0">
                <a:latin typeface="Rosario" panose="020C0502030302020203" pitchFamily="34" charset="0"/>
              </a:rPr>
              <a:t>121</a:t>
            </a: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1323595761"/>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0" y="2284039"/>
            <a:ext cx="12192000" cy="2492147"/>
          </a:xfrm>
        </p:spPr>
        <p:txBody>
          <a:bodyPr rtlCol="0"/>
          <a:lstStyle/>
          <a:p>
            <a:pPr algn="ctr" rtl="0"/>
            <a:r>
              <a:rPr lang="en-GB" sz="2000" dirty="0">
                <a:latin typeface="Rosario" panose="020C0502030302020203" pitchFamily="34" charset="0"/>
              </a:rPr>
              <a:t>Total number of women called since 1923:  </a:t>
            </a:r>
            <a:r>
              <a:rPr lang="en-GB" sz="2000" b="1" dirty="0">
                <a:latin typeface="Rosario" panose="020C0502030302020203" pitchFamily="34" charset="0"/>
              </a:rPr>
              <a:t>255</a:t>
            </a:r>
          </a:p>
          <a:p>
            <a:pPr algn="ctr" rtl="0"/>
            <a:r>
              <a:rPr lang="en-GB" dirty="0">
                <a:latin typeface="Rosario" panose="020C0502030302020203" pitchFamily="34" charset="0"/>
              </a:rPr>
              <a:t>Number of practising female Advocates in 2023: </a:t>
            </a:r>
            <a:r>
              <a:rPr lang="en-GB" b="1" dirty="0">
                <a:latin typeface="Rosario" panose="020C0502030302020203" pitchFamily="34" charset="0"/>
              </a:rPr>
              <a:t>121</a:t>
            </a:r>
          </a:p>
          <a:p>
            <a:pPr algn="ctr" rtl="0"/>
            <a:r>
              <a:rPr lang="en-GB" sz="2000" dirty="0">
                <a:latin typeface="Rosario" panose="020C0502030302020203" pitchFamily="34" charset="0"/>
              </a:rPr>
              <a:t>Percentage of total </a:t>
            </a:r>
            <a:r>
              <a:rPr lang="en-GB" dirty="0">
                <a:latin typeface="Rosario" panose="020C0502030302020203" pitchFamily="34" charset="0"/>
              </a:rPr>
              <a:t>practising</a:t>
            </a:r>
            <a:r>
              <a:rPr lang="en-GB" sz="2000" dirty="0">
                <a:latin typeface="Rosario" panose="020C0502030302020203" pitchFamily="34" charset="0"/>
              </a:rPr>
              <a:t> membership</a:t>
            </a:r>
            <a:r>
              <a:rPr lang="en-GB" sz="2000">
                <a:latin typeface="Rosario" panose="020C0502030302020203" pitchFamily="34" charset="0"/>
              </a:rPr>
              <a:t>: </a:t>
            </a:r>
            <a:r>
              <a:rPr lang="en-GB" sz="2000" b="1">
                <a:latin typeface="Rosario" panose="020C0502030302020203" pitchFamily="34" charset="0"/>
              </a:rPr>
              <a:t>28%</a:t>
            </a:r>
            <a:endParaRPr lang="en-GB" sz="2000" b="1" dirty="0">
              <a:latin typeface="Rosario" panose="020C0502030302020203" pitchFamily="34" charset="0"/>
            </a:endParaRPr>
          </a:p>
          <a:p>
            <a:pPr algn="ctr" rtl="0"/>
            <a:endParaRPr lang="en-GB" dirty="0">
              <a:latin typeface="Rosario" panose="020C0502030302020203" pitchFamily="34" charset="0"/>
            </a:endParaRPr>
          </a:p>
        </p:txBody>
      </p:sp>
    </p:spTree>
    <p:extLst>
      <p:ext uri="{BB962C8B-B14F-4D97-AF65-F5344CB8AC3E}">
        <p14:creationId xmlns:p14="http://schemas.microsoft.com/office/powerpoint/2010/main" val="2685827064"/>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pic>
        <p:nvPicPr>
          <p:cNvPr id="4" name="Picture 3">
            <a:extLst>
              <a:ext uri="{FF2B5EF4-FFF2-40B4-BE49-F238E27FC236}">
                <a16:creationId xmlns:a16="http://schemas.microsoft.com/office/drawing/2014/main" id="{5761AD0F-A512-DF6A-BFE3-253F21C9700D}"/>
              </a:ext>
            </a:extLst>
          </p:cNvPr>
          <p:cNvPicPr>
            <a:picLocks noChangeAspect="1"/>
          </p:cNvPicPr>
          <p:nvPr/>
        </p:nvPicPr>
        <p:blipFill>
          <a:blip r:embed="rId3"/>
          <a:stretch>
            <a:fillRect/>
          </a:stretch>
        </p:blipFill>
        <p:spPr>
          <a:xfrm>
            <a:off x="7851110" y="0"/>
            <a:ext cx="317952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3430805"/>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sp>
        <p:nvSpPr>
          <p:cNvPr id="3" name="TextBox 2">
            <a:extLst>
              <a:ext uri="{FF2B5EF4-FFF2-40B4-BE49-F238E27FC236}">
                <a16:creationId xmlns:a16="http://schemas.microsoft.com/office/drawing/2014/main" id="{55C8B0C2-F2A7-458E-7DCE-2267E14BF4EC}"/>
              </a:ext>
            </a:extLst>
          </p:cNvPr>
          <p:cNvSpPr txBox="1"/>
          <p:nvPr/>
        </p:nvSpPr>
        <p:spPr>
          <a:xfrm>
            <a:off x="446568" y="1831278"/>
            <a:ext cx="6824244" cy="1631216"/>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“Miss Margaret Kidd, K.C., to-day lost the distinction, held for 25 years, of being Scotland's only woman advocate. She was joined… this afternoon by two other women advocates on their admission to the Bar.</a:t>
            </a:r>
          </a:p>
          <a:p>
            <a:endParaRPr lang="en-GB" sz="2000" dirty="0">
              <a:solidFill>
                <a:schemeClr val="accent2">
                  <a:lumMod val="50000"/>
                </a:schemeClr>
              </a:solidFill>
              <a:latin typeface="Rosario" panose="020C0502030302020203" pitchFamily="34" charset="0"/>
            </a:endParaRPr>
          </a:p>
        </p:txBody>
      </p:sp>
      <p:pic>
        <p:nvPicPr>
          <p:cNvPr id="4" name="Picture 3">
            <a:extLst>
              <a:ext uri="{FF2B5EF4-FFF2-40B4-BE49-F238E27FC236}">
                <a16:creationId xmlns:a16="http://schemas.microsoft.com/office/drawing/2014/main" id="{5761AD0F-A512-DF6A-BFE3-253F21C9700D}"/>
              </a:ext>
            </a:extLst>
          </p:cNvPr>
          <p:cNvPicPr>
            <a:picLocks noChangeAspect="1"/>
          </p:cNvPicPr>
          <p:nvPr/>
        </p:nvPicPr>
        <p:blipFill>
          <a:blip r:embed="rId3"/>
          <a:stretch>
            <a:fillRect/>
          </a:stretch>
        </p:blipFill>
        <p:spPr>
          <a:xfrm>
            <a:off x="7851110" y="0"/>
            <a:ext cx="317952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3786385"/>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EEBCE8-3AD3-73B5-2FBD-EE430EC1CB4B}"/>
              </a:ext>
            </a:extLst>
          </p:cNvPr>
          <p:cNvSpPr>
            <a:spLocks noGrp="1"/>
          </p:cNvSpPr>
          <p:nvPr>
            <p:ph type="body" sz="quarter" idx="11"/>
          </p:nvPr>
        </p:nvSpPr>
        <p:spPr>
          <a:xfrm>
            <a:off x="8036653" y="1059009"/>
            <a:ext cx="3796833" cy="996890"/>
          </a:xfrm>
        </p:spPr>
        <p:txBody>
          <a:bodyPr/>
          <a:lstStyle/>
          <a:p>
            <a:r>
              <a:rPr lang="en-GB" i="1" dirty="0">
                <a:latin typeface="Rosario" panose="020C0502030302020203" pitchFamily="34" charset="0"/>
              </a:rPr>
              <a:t>~Dreams</a:t>
            </a:r>
            <a:r>
              <a:rPr lang="en-GB" dirty="0">
                <a:latin typeface="Rosario" panose="020C0502030302020203" pitchFamily="34" charset="0"/>
              </a:rPr>
              <a:t> by Helene Funke, 1913</a:t>
            </a:r>
            <a:br>
              <a:rPr lang="en-GB" dirty="0">
                <a:latin typeface="Rosario" panose="020C0502030302020203" pitchFamily="34" charset="0"/>
              </a:rPr>
            </a:br>
            <a:r>
              <a:rPr lang="en-GB" dirty="0">
                <a:latin typeface="Rosario" panose="020C0502030302020203" pitchFamily="34" charset="0"/>
              </a:rPr>
              <a:t>  oil on canvas </a:t>
            </a:r>
          </a:p>
        </p:txBody>
      </p:sp>
      <p:sp>
        <p:nvSpPr>
          <p:cNvPr id="5" name="Title 4">
            <a:extLst>
              <a:ext uri="{FF2B5EF4-FFF2-40B4-BE49-F238E27FC236}">
                <a16:creationId xmlns:a16="http://schemas.microsoft.com/office/drawing/2014/main" id="{C85441BA-F67C-D726-9548-0FD15A40FAF4}"/>
              </a:ext>
            </a:extLst>
          </p:cNvPr>
          <p:cNvSpPr>
            <a:spLocks noGrp="1"/>
          </p:cNvSpPr>
          <p:nvPr>
            <p:ph type="title"/>
          </p:nvPr>
        </p:nvSpPr>
        <p:spPr>
          <a:xfrm>
            <a:off x="8036653" y="238289"/>
            <a:ext cx="4155347" cy="996889"/>
          </a:xfrm>
        </p:spPr>
        <p:txBody>
          <a:bodyPr>
            <a:noAutofit/>
          </a:bodyPr>
          <a:lstStyle/>
          <a:p>
            <a:r>
              <a:rPr lang="en-GB" sz="4000" dirty="0">
                <a:latin typeface="Rosario" panose="020C0502030302020203" pitchFamily="34" charset="0"/>
              </a:rPr>
              <a:t>Women Dreaming </a:t>
            </a:r>
          </a:p>
        </p:txBody>
      </p:sp>
      <p:pic>
        <p:nvPicPr>
          <p:cNvPr id="1026" name="Picture 2" descr="Dreams, by Helene Funke (1913)">
            <a:extLst>
              <a:ext uri="{FF2B5EF4-FFF2-40B4-BE49-F238E27FC236}">
                <a16:creationId xmlns:a16="http://schemas.microsoft.com/office/drawing/2014/main" id="{5F7886CD-4864-770F-9386-C957EF1E8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835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52740"/>
      </p:ext>
    </p:extLst>
  </p:cSld>
  <p:clrMapOvr>
    <a:masterClrMapping/>
  </p:clrMapOvr>
  <mc:AlternateContent xmlns:mc="http://schemas.openxmlformats.org/markup-compatibility/2006" xmlns:p14="http://schemas.microsoft.com/office/powerpoint/2010/main">
    <mc:Choice Requires="p14">
      <p:transition spd="slow" p14:dur="1250" advClick="0" advTm="2000">
        <p:fade/>
      </p:transition>
    </mc:Choice>
    <mc:Fallback xmlns="">
      <p:transition spd="slow" advClick="0" advTm="2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sp>
        <p:nvSpPr>
          <p:cNvPr id="3" name="TextBox 2">
            <a:extLst>
              <a:ext uri="{FF2B5EF4-FFF2-40B4-BE49-F238E27FC236}">
                <a16:creationId xmlns:a16="http://schemas.microsoft.com/office/drawing/2014/main" id="{55C8B0C2-F2A7-458E-7DCE-2267E14BF4EC}"/>
              </a:ext>
            </a:extLst>
          </p:cNvPr>
          <p:cNvSpPr txBox="1"/>
          <p:nvPr/>
        </p:nvSpPr>
        <p:spPr>
          <a:xfrm>
            <a:off x="446568" y="1831278"/>
            <a:ext cx="6824244" cy="2246769"/>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“Miss Margaret Kidd, K.C., to-day lost the distinction, held for 25 years, of being Scotland's only woman advocate. She was joined… this afternoon by two other women advocates on their admission to the Bar.</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They were Miss Isabel Sinclair… and Miss Margaret </a:t>
            </a:r>
            <a:r>
              <a:rPr lang="en-GB" sz="2000" dirty="0" err="1">
                <a:solidFill>
                  <a:schemeClr val="accent2">
                    <a:lumMod val="50000"/>
                  </a:schemeClr>
                </a:solidFill>
                <a:latin typeface="Rosario" panose="020C0502030302020203" pitchFamily="34" charset="0"/>
              </a:rPr>
              <a:t>MacIntyre</a:t>
            </a:r>
            <a:r>
              <a:rPr lang="en-GB" sz="2000" dirty="0">
                <a:solidFill>
                  <a:schemeClr val="accent2">
                    <a:lumMod val="50000"/>
                  </a:schemeClr>
                </a:solidFill>
                <a:latin typeface="Rosario" panose="020C0502030302020203" pitchFamily="34" charset="0"/>
              </a:rPr>
              <a:t>…”</a:t>
            </a:r>
          </a:p>
        </p:txBody>
      </p:sp>
      <p:pic>
        <p:nvPicPr>
          <p:cNvPr id="4" name="Picture 3">
            <a:extLst>
              <a:ext uri="{FF2B5EF4-FFF2-40B4-BE49-F238E27FC236}">
                <a16:creationId xmlns:a16="http://schemas.microsoft.com/office/drawing/2014/main" id="{5761AD0F-A512-DF6A-BFE3-253F21C9700D}"/>
              </a:ext>
            </a:extLst>
          </p:cNvPr>
          <p:cNvPicPr>
            <a:picLocks noChangeAspect="1"/>
          </p:cNvPicPr>
          <p:nvPr/>
        </p:nvPicPr>
        <p:blipFill>
          <a:blip r:embed="rId3"/>
          <a:stretch>
            <a:fillRect/>
          </a:stretch>
        </p:blipFill>
        <p:spPr>
          <a:xfrm>
            <a:off x="7851110" y="0"/>
            <a:ext cx="3179529" cy="68580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A6EF9A7-720E-CD43-697B-DBBF335D92F1}"/>
              </a:ext>
            </a:extLst>
          </p:cNvPr>
          <p:cNvSpPr txBox="1"/>
          <p:nvPr/>
        </p:nvSpPr>
        <p:spPr>
          <a:xfrm>
            <a:off x="2654424" y="5718141"/>
            <a:ext cx="4678532" cy="646331"/>
          </a:xfrm>
          <a:prstGeom prst="rect">
            <a:avLst/>
          </a:prstGeom>
          <a:noFill/>
        </p:spPr>
        <p:txBody>
          <a:bodyPr wrap="square">
            <a:spAutoFit/>
          </a:bodyPr>
          <a:lstStyle/>
          <a:p>
            <a:r>
              <a:rPr lang="en-GB" sz="1800" i="1" dirty="0">
                <a:solidFill>
                  <a:schemeClr val="accent2">
                    <a:lumMod val="50000"/>
                  </a:schemeClr>
                </a:solidFill>
                <a:latin typeface="Rosario" panose="020C0502030302020203" pitchFamily="34" charset="0"/>
              </a:rPr>
              <a:t>~ Dundee Evening Telegraph</a:t>
            </a:r>
            <a:r>
              <a:rPr lang="en-GB" sz="1800" dirty="0">
                <a:solidFill>
                  <a:schemeClr val="accent2">
                    <a:lumMod val="50000"/>
                  </a:schemeClr>
                </a:solidFill>
                <a:latin typeface="Rosario" panose="020C0502030302020203" pitchFamily="34" charset="0"/>
              </a:rPr>
              <a:t>, Friday 15 July 1949</a:t>
            </a:r>
          </a:p>
          <a:p>
            <a:endParaRPr lang="en-GB" sz="18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91375578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sp>
        <p:nvSpPr>
          <p:cNvPr id="3" name="TextBox 2">
            <a:extLst>
              <a:ext uri="{FF2B5EF4-FFF2-40B4-BE49-F238E27FC236}">
                <a16:creationId xmlns:a16="http://schemas.microsoft.com/office/drawing/2014/main" id="{55C8B0C2-F2A7-458E-7DCE-2267E14BF4EC}"/>
              </a:ext>
            </a:extLst>
          </p:cNvPr>
          <p:cNvSpPr txBox="1"/>
          <p:nvPr/>
        </p:nvSpPr>
        <p:spPr>
          <a:xfrm>
            <a:off x="446568" y="1815642"/>
            <a:ext cx="6809174" cy="2831544"/>
          </a:xfrm>
          <a:prstGeom prst="rect">
            <a:avLst/>
          </a:prstGeom>
          <a:noFill/>
        </p:spPr>
        <p:txBody>
          <a:bodyPr wrap="square" rtlCol="0">
            <a:spAutoFit/>
          </a:bodyPr>
          <a:lstStyle/>
          <a:p>
            <a:r>
              <a:rPr lang="en-US" sz="2000" dirty="0">
                <a:solidFill>
                  <a:schemeClr val="accent2">
                    <a:lumMod val="50000"/>
                  </a:schemeClr>
                </a:solidFill>
                <a:latin typeface="Rosario" panose="020C0502030302020203" pitchFamily="34" charset="0"/>
              </a:rPr>
              <a:t>“[Isabel Sinclair…was] determined to assert her rights to all the social aspects of the Parliament House. She turned over new ground like a plough and like a plough she turned up many worms. Isabel Sinclair was a vital young woman in that den of elderly men of all ages she was regarded  with consternation”</a:t>
            </a:r>
          </a:p>
          <a:p>
            <a:endParaRPr lang="en-US" sz="2000" dirty="0">
              <a:solidFill>
                <a:schemeClr val="accent2">
                  <a:lumMod val="50000"/>
                </a:schemeClr>
              </a:solidFill>
              <a:latin typeface="Rosario" panose="020C0502030302020203" pitchFamily="34" charset="0"/>
            </a:endParaRPr>
          </a:p>
          <a:p>
            <a:r>
              <a:rPr lang="en-US" sz="2000" dirty="0">
                <a:solidFill>
                  <a:schemeClr val="accent2">
                    <a:lumMod val="50000"/>
                  </a:schemeClr>
                </a:solidFill>
                <a:latin typeface="Rosario" panose="020C0502030302020203" pitchFamily="34" charset="0"/>
              </a:rPr>
              <a:t>	       	          ~ </a:t>
            </a:r>
            <a:r>
              <a:rPr lang="en-GB" sz="2000" dirty="0">
                <a:solidFill>
                  <a:schemeClr val="accent2">
                    <a:lumMod val="50000"/>
                  </a:schemeClr>
                </a:solidFill>
                <a:latin typeface="Rosario" panose="020C0502030302020203" pitchFamily="34" charset="0"/>
              </a:rPr>
              <a:t>Ian Hamilton QC, </a:t>
            </a:r>
            <a:r>
              <a:rPr lang="en-GB" sz="2000" i="1" dirty="0">
                <a:solidFill>
                  <a:schemeClr val="accent2">
                    <a:lumMod val="50000"/>
                  </a:schemeClr>
                </a:solidFill>
                <a:latin typeface="Rosario" panose="020C0502030302020203" pitchFamily="34" charset="0"/>
              </a:rPr>
              <a:t>A Touch of Treason</a:t>
            </a:r>
            <a:endParaRPr lang="en-GB" sz="2000" dirty="0">
              <a:solidFill>
                <a:schemeClr val="accent2">
                  <a:lumMod val="50000"/>
                </a:schemeClr>
              </a:solidFill>
              <a:latin typeface="Rosario" panose="020C0502030302020203" pitchFamily="34" charset="0"/>
            </a:endParaRPr>
          </a:p>
          <a:p>
            <a:endParaRPr lang="en-GB" dirty="0"/>
          </a:p>
        </p:txBody>
      </p:sp>
    </p:spTree>
    <p:extLst>
      <p:ext uri="{BB962C8B-B14F-4D97-AF65-F5344CB8AC3E}">
        <p14:creationId xmlns:p14="http://schemas.microsoft.com/office/powerpoint/2010/main" val="233831915"/>
      </p:ext>
    </p:extLst>
  </p:cSld>
  <p:clrMapOvr>
    <a:masterClrMapping/>
  </p:clrMapOvr>
  <mc:AlternateContent xmlns:mc="http://schemas.openxmlformats.org/markup-compatibility/2006" xmlns:p14="http://schemas.microsoft.com/office/powerpoint/2010/main">
    <mc:Choice Requires="p14">
      <p:transition spd="slow" p14:dur="1250" advClick="0" advTm="10000">
        <p:fade/>
      </p:transition>
    </mc:Choice>
    <mc:Fallback xmlns="">
      <p:transition spd="slow"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pic>
        <p:nvPicPr>
          <p:cNvPr id="5" name="Picture 4" descr="A picture containing text, font, screenshot, newspaper&#10;&#10;Description automatically generated">
            <a:extLst>
              <a:ext uri="{FF2B5EF4-FFF2-40B4-BE49-F238E27FC236}">
                <a16:creationId xmlns:a16="http://schemas.microsoft.com/office/drawing/2014/main" id="{DB4BA4B9-E8CC-3DF9-A694-59F0CEB498D6}"/>
              </a:ext>
            </a:extLst>
          </p:cNvPr>
          <p:cNvPicPr>
            <a:picLocks noChangeAspect="1"/>
          </p:cNvPicPr>
          <p:nvPr/>
        </p:nvPicPr>
        <p:blipFill>
          <a:blip r:embed="rId3"/>
          <a:stretch>
            <a:fillRect/>
          </a:stretch>
        </p:blipFill>
        <p:spPr>
          <a:xfrm>
            <a:off x="7706315" y="287601"/>
            <a:ext cx="3316920" cy="6436237"/>
          </a:xfrm>
          <a:prstGeom prst="rect">
            <a:avLst/>
          </a:prstGeom>
        </p:spPr>
      </p:pic>
    </p:spTree>
    <p:extLst>
      <p:ext uri="{BB962C8B-B14F-4D97-AF65-F5344CB8AC3E}">
        <p14:creationId xmlns:p14="http://schemas.microsoft.com/office/powerpoint/2010/main" val="181443649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pic>
        <p:nvPicPr>
          <p:cNvPr id="5" name="Picture 4" descr="A picture containing text, font, screenshot, newspaper&#10;&#10;Description automatically generated">
            <a:extLst>
              <a:ext uri="{FF2B5EF4-FFF2-40B4-BE49-F238E27FC236}">
                <a16:creationId xmlns:a16="http://schemas.microsoft.com/office/drawing/2014/main" id="{DB4BA4B9-E8CC-3DF9-A694-59F0CEB498D6}"/>
              </a:ext>
            </a:extLst>
          </p:cNvPr>
          <p:cNvPicPr>
            <a:picLocks noChangeAspect="1"/>
          </p:cNvPicPr>
          <p:nvPr/>
        </p:nvPicPr>
        <p:blipFill>
          <a:blip r:embed="rId3"/>
          <a:stretch>
            <a:fillRect/>
          </a:stretch>
        </p:blipFill>
        <p:spPr>
          <a:xfrm>
            <a:off x="7706315" y="287601"/>
            <a:ext cx="3316920" cy="6436237"/>
          </a:xfrm>
          <a:prstGeom prst="rect">
            <a:avLst/>
          </a:prstGeom>
        </p:spPr>
      </p:pic>
      <p:sp>
        <p:nvSpPr>
          <p:cNvPr id="7" name="TextBox 6">
            <a:extLst>
              <a:ext uri="{FF2B5EF4-FFF2-40B4-BE49-F238E27FC236}">
                <a16:creationId xmlns:a16="http://schemas.microsoft.com/office/drawing/2014/main" id="{15054902-D1BE-549D-BD0C-72B14D9FBD15}"/>
              </a:ext>
            </a:extLst>
          </p:cNvPr>
          <p:cNvSpPr txBox="1"/>
          <p:nvPr/>
        </p:nvSpPr>
        <p:spPr>
          <a:xfrm>
            <a:off x="446568" y="5315848"/>
            <a:ext cx="5752896" cy="400110"/>
          </a:xfrm>
          <a:prstGeom prst="rect">
            <a:avLst/>
          </a:prstGeom>
          <a:noFill/>
        </p:spPr>
        <p:txBody>
          <a:bodyPr wrap="square">
            <a:spAutoFit/>
          </a:bodyPr>
          <a:lstStyle/>
          <a:p>
            <a:pPr algn="r"/>
            <a:r>
              <a:rPr lang="en-GB" sz="2000" dirty="0">
                <a:solidFill>
                  <a:schemeClr val="accent2">
                    <a:lumMod val="50000"/>
                  </a:schemeClr>
                </a:solidFill>
                <a:latin typeface="Rosario" panose="020C0502030302020203" pitchFamily="34" charset="0"/>
              </a:rPr>
              <a:t>~Glasgow Herald, 29 July 1964, p.6</a:t>
            </a:r>
          </a:p>
        </p:txBody>
      </p:sp>
      <p:sp>
        <p:nvSpPr>
          <p:cNvPr id="8" name="TextBox 7">
            <a:extLst>
              <a:ext uri="{FF2B5EF4-FFF2-40B4-BE49-F238E27FC236}">
                <a16:creationId xmlns:a16="http://schemas.microsoft.com/office/drawing/2014/main" id="{54286721-D067-319B-5B75-7263CABBC799}"/>
              </a:ext>
            </a:extLst>
          </p:cNvPr>
          <p:cNvSpPr txBox="1"/>
          <p:nvPr/>
        </p:nvSpPr>
        <p:spPr>
          <a:xfrm>
            <a:off x="446568" y="1997839"/>
            <a:ext cx="5971010" cy="1015663"/>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“Though Miss Isabel Sinclair will be called upon to do a man-size job now that she has become a Q.C. she will remail essentially a feminist. </a:t>
            </a:r>
          </a:p>
        </p:txBody>
      </p:sp>
    </p:spTree>
    <p:extLst>
      <p:ext uri="{BB962C8B-B14F-4D97-AF65-F5344CB8AC3E}">
        <p14:creationId xmlns:p14="http://schemas.microsoft.com/office/powerpoint/2010/main" val="2962349972"/>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pic>
        <p:nvPicPr>
          <p:cNvPr id="5" name="Picture 4" descr="A picture containing text, font, screenshot, newspaper&#10;&#10;Description automatically generated">
            <a:extLst>
              <a:ext uri="{FF2B5EF4-FFF2-40B4-BE49-F238E27FC236}">
                <a16:creationId xmlns:a16="http://schemas.microsoft.com/office/drawing/2014/main" id="{DB4BA4B9-E8CC-3DF9-A694-59F0CEB498D6}"/>
              </a:ext>
            </a:extLst>
          </p:cNvPr>
          <p:cNvPicPr>
            <a:picLocks noChangeAspect="1"/>
          </p:cNvPicPr>
          <p:nvPr/>
        </p:nvPicPr>
        <p:blipFill>
          <a:blip r:embed="rId3"/>
          <a:stretch>
            <a:fillRect/>
          </a:stretch>
        </p:blipFill>
        <p:spPr>
          <a:xfrm>
            <a:off x="7706315" y="287601"/>
            <a:ext cx="3316920" cy="6436237"/>
          </a:xfrm>
          <a:prstGeom prst="rect">
            <a:avLst/>
          </a:prstGeom>
        </p:spPr>
      </p:pic>
      <p:sp>
        <p:nvSpPr>
          <p:cNvPr id="7" name="TextBox 6">
            <a:extLst>
              <a:ext uri="{FF2B5EF4-FFF2-40B4-BE49-F238E27FC236}">
                <a16:creationId xmlns:a16="http://schemas.microsoft.com/office/drawing/2014/main" id="{15054902-D1BE-549D-BD0C-72B14D9FBD15}"/>
              </a:ext>
            </a:extLst>
          </p:cNvPr>
          <p:cNvSpPr txBox="1"/>
          <p:nvPr/>
        </p:nvSpPr>
        <p:spPr>
          <a:xfrm>
            <a:off x="446568" y="5315848"/>
            <a:ext cx="5752896" cy="400110"/>
          </a:xfrm>
          <a:prstGeom prst="rect">
            <a:avLst/>
          </a:prstGeom>
          <a:noFill/>
        </p:spPr>
        <p:txBody>
          <a:bodyPr wrap="square">
            <a:spAutoFit/>
          </a:bodyPr>
          <a:lstStyle/>
          <a:p>
            <a:pPr algn="r"/>
            <a:r>
              <a:rPr lang="en-GB" sz="2000" dirty="0">
                <a:solidFill>
                  <a:schemeClr val="accent2">
                    <a:lumMod val="50000"/>
                  </a:schemeClr>
                </a:solidFill>
                <a:latin typeface="Rosario" panose="020C0502030302020203" pitchFamily="34" charset="0"/>
              </a:rPr>
              <a:t>~Glasgow Herald, 29 July 1964, p.6</a:t>
            </a:r>
          </a:p>
        </p:txBody>
      </p:sp>
      <p:sp>
        <p:nvSpPr>
          <p:cNvPr id="8" name="TextBox 7">
            <a:extLst>
              <a:ext uri="{FF2B5EF4-FFF2-40B4-BE49-F238E27FC236}">
                <a16:creationId xmlns:a16="http://schemas.microsoft.com/office/drawing/2014/main" id="{54286721-D067-319B-5B75-7263CABBC799}"/>
              </a:ext>
            </a:extLst>
          </p:cNvPr>
          <p:cNvSpPr txBox="1"/>
          <p:nvPr/>
        </p:nvSpPr>
        <p:spPr>
          <a:xfrm>
            <a:off x="446568" y="1997839"/>
            <a:ext cx="5971010" cy="2862322"/>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“Though Miss Isabel Sinclair will be called upon to do a man-size job now that she has become a Q.C. she will remail essentially a feminist. In addition to her duties as an advocate in regular practice in the Court of Session Miss Sinclair found time to further the claims of women and to support their cause through the various agencies in which she took a practical interest.</a:t>
            </a:r>
            <a:br>
              <a:rPr lang="en-GB" sz="2000" dirty="0">
                <a:solidFill>
                  <a:schemeClr val="accent2">
                    <a:lumMod val="50000"/>
                  </a:schemeClr>
                </a:solidFill>
                <a:latin typeface="Rosario" panose="020C0502030302020203" pitchFamily="34" charset="0"/>
              </a:rPr>
            </a:br>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570064245"/>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pic>
        <p:nvPicPr>
          <p:cNvPr id="2" name="Picture 1" descr="000-000-541-270-R">
            <a:extLst>
              <a:ext uri="{FF2B5EF4-FFF2-40B4-BE49-F238E27FC236}">
                <a16:creationId xmlns:a16="http://schemas.microsoft.com/office/drawing/2014/main" id="{4CEACA49-E60D-0655-1374-6591697D7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67" y="2854207"/>
            <a:ext cx="3781483" cy="3781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5364586"/>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sp>
        <p:nvSpPr>
          <p:cNvPr id="3" name="TextBox 2">
            <a:extLst>
              <a:ext uri="{FF2B5EF4-FFF2-40B4-BE49-F238E27FC236}">
                <a16:creationId xmlns:a16="http://schemas.microsoft.com/office/drawing/2014/main" id="{55C8B0C2-F2A7-458E-7DCE-2267E14BF4EC}"/>
              </a:ext>
            </a:extLst>
          </p:cNvPr>
          <p:cNvSpPr txBox="1"/>
          <p:nvPr/>
        </p:nvSpPr>
        <p:spPr>
          <a:xfrm>
            <a:off x="4652965" y="1580622"/>
            <a:ext cx="7020742" cy="2246769"/>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Despite the lonely path she trod as a woman lawyer in the 1950s -1970s, a confident [Isabel Sinclair] would not be put in her place in such a male-dominated profession… giving something of the flavour of this incredible woman, when requested by the Dean of the Faculty of Advocates to remove her red nail varnish, which he considered unsuitable for dress in court, she responded by suggesting he remove his side-whiskers…  </a:t>
            </a:r>
            <a:endParaRPr lang="en-US" sz="2000" dirty="0">
              <a:solidFill>
                <a:schemeClr val="accent2">
                  <a:lumMod val="50000"/>
                </a:schemeClr>
              </a:solidFill>
              <a:latin typeface="Rosario" panose="020C0502030302020203" pitchFamily="34" charset="0"/>
            </a:endParaRPr>
          </a:p>
        </p:txBody>
      </p:sp>
      <p:pic>
        <p:nvPicPr>
          <p:cNvPr id="2" name="Picture 1" descr="000-000-541-270-R">
            <a:extLst>
              <a:ext uri="{FF2B5EF4-FFF2-40B4-BE49-F238E27FC236}">
                <a16:creationId xmlns:a16="http://schemas.microsoft.com/office/drawing/2014/main" id="{4CEACA49-E60D-0655-1374-6591697D7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67" y="2854207"/>
            <a:ext cx="3781483" cy="378148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7D3C49E-B409-7C72-0934-E195A5E3E47E}"/>
              </a:ext>
            </a:extLst>
          </p:cNvPr>
          <p:cNvSpPr txBox="1"/>
          <p:nvPr/>
        </p:nvSpPr>
        <p:spPr>
          <a:xfrm>
            <a:off x="5579105" y="4744948"/>
            <a:ext cx="6094602" cy="646331"/>
          </a:xfrm>
          <a:prstGeom prst="rect">
            <a:avLst/>
          </a:prstGeom>
          <a:noFill/>
        </p:spPr>
        <p:txBody>
          <a:bodyPr wrap="square">
            <a:spAutoFit/>
          </a:bodyPr>
          <a:lstStyle/>
          <a:p>
            <a:pPr algn="r"/>
            <a:r>
              <a:rPr lang="en-US" sz="1800" dirty="0">
                <a:solidFill>
                  <a:schemeClr val="accent2">
                    <a:lumMod val="50000"/>
                  </a:schemeClr>
                </a:solidFill>
                <a:latin typeface="Rosario" panose="020C0502030302020203" pitchFamily="34" charset="0"/>
              </a:rPr>
              <a:t>~ </a:t>
            </a:r>
            <a:r>
              <a:rPr lang="en-GB" sz="1800" i="1" dirty="0">
                <a:solidFill>
                  <a:schemeClr val="accent2">
                    <a:lumMod val="50000"/>
                  </a:schemeClr>
                </a:solidFill>
                <a:latin typeface="Rosario" panose="020C0502030302020203" pitchFamily="34" charset="0"/>
              </a:rPr>
              <a:t>100 Voices for 100 Years</a:t>
            </a:r>
            <a:r>
              <a:rPr lang="en-GB" sz="1800" dirty="0">
                <a:solidFill>
                  <a:schemeClr val="accent2">
                    <a:lumMod val="50000"/>
                  </a:schemeClr>
                </a:solidFill>
                <a:latin typeface="Rosario" panose="020C0502030302020203" pitchFamily="34" charset="0"/>
              </a:rPr>
              <a:t>, </a:t>
            </a:r>
            <a:br>
              <a:rPr lang="en-GB" sz="1800" dirty="0">
                <a:solidFill>
                  <a:schemeClr val="accent2">
                    <a:lumMod val="50000"/>
                  </a:schemeClr>
                </a:solidFill>
                <a:latin typeface="Rosario" panose="020C0502030302020203" pitchFamily="34" charset="0"/>
              </a:rPr>
            </a:br>
            <a:r>
              <a:rPr lang="en-GB" sz="1800" dirty="0">
                <a:solidFill>
                  <a:schemeClr val="accent2">
                    <a:lumMod val="50000"/>
                  </a:schemeClr>
                </a:solidFill>
                <a:latin typeface="Rosario" panose="020C0502030302020203" pitchFamily="34" charset="0"/>
              </a:rPr>
              <a:t>Glasgow University , School of Law</a:t>
            </a:r>
            <a:endParaRPr lang="en-GB" dirty="0"/>
          </a:p>
        </p:txBody>
      </p:sp>
    </p:spTree>
    <p:extLst>
      <p:ext uri="{BB962C8B-B14F-4D97-AF65-F5344CB8AC3E}">
        <p14:creationId xmlns:p14="http://schemas.microsoft.com/office/powerpoint/2010/main" val="2184672859"/>
      </p:ext>
    </p:extLst>
  </p:cSld>
  <p:clrMapOvr>
    <a:masterClrMapping/>
  </p:clrMapOvr>
  <mc:AlternateContent xmlns:mc="http://schemas.openxmlformats.org/markup-compatibility/2006" xmlns:p14="http://schemas.microsoft.com/office/powerpoint/2010/main">
    <mc:Choice Requires="p14">
      <p:transition spd="slow" p14:dur="1250" advClick="0" advTm="10000">
        <p:fade/>
      </p:transition>
    </mc:Choice>
    <mc:Fallback xmlns="">
      <p:transition spd="slow"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a:t>
            </a:r>
            <a:r>
              <a:rPr lang="en-GB" sz="4000" i="1" dirty="0">
                <a:latin typeface="Rosario" panose="020C0502030302020203" pitchFamily="34" charset="0"/>
              </a:rPr>
              <a:t>second</a:t>
            </a:r>
            <a:r>
              <a:rPr lang="en-GB" sz="4000" dirty="0">
                <a:latin typeface="Rosario" panose="020C0502030302020203" pitchFamily="34" charset="0"/>
              </a:rPr>
              <a:t> woman advocate…</a:t>
            </a:r>
          </a:p>
        </p:txBody>
      </p:sp>
      <p:sp>
        <p:nvSpPr>
          <p:cNvPr id="3" name="TextBox 2">
            <a:extLst>
              <a:ext uri="{FF2B5EF4-FFF2-40B4-BE49-F238E27FC236}">
                <a16:creationId xmlns:a16="http://schemas.microsoft.com/office/drawing/2014/main" id="{55C8B0C2-F2A7-458E-7DCE-2267E14BF4EC}"/>
              </a:ext>
            </a:extLst>
          </p:cNvPr>
          <p:cNvSpPr txBox="1"/>
          <p:nvPr/>
        </p:nvSpPr>
        <p:spPr>
          <a:xfrm>
            <a:off x="4652965" y="1580622"/>
            <a:ext cx="7020742" cy="2554545"/>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Despite the lonely path she trod as a woman lawyer in the 1950s -1970s, a confident [Isabel Sinclair] would not be put in her place in such a male-dominated profession… giving something of the flavour of this incredible woman, when requested by the Dean of the Faculty of Advocates to remove her red nail varnish, which he considered unsuitable for dress in court, she responded by suggesting he remove his side-whiskers…  </a:t>
            </a:r>
            <a:endParaRPr lang="en-US"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The nail varnish remained. </a:t>
            </a:r>
            <a:endParaRPr lang="en-US" sz="2000" dirty="0">
              <a:solidFill>
                <a:schemeClr val="accent2">
                  <a:lumMod val="50000"/>
                </a:schemeClr>
              </a:solidFill>
              <a:latin typeface="Rosario" panose="020C0502030302020203" pitchFamily="34" charset="0"/>
            </a:endParaRPr>
          </a:p>
        </p:txBody>
      </p:sp>
      <p:pic>
        <p:nvPicPr>
          <p:cNvPr id="2" name="Picture 1" descr="000-000-541-270-R">
            <a:extLst>
              <a:ext uri="{FF2B5EF4-FFF2-40B4-BE49-F238E27FC236}">
                <a16:creationId xmlns:a16="http://schemas.microsoft.com/office/drawing/2014/main" id="{4CEACA49-E60D-0655-1374-6591697D7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67" y="2854207"/>
            <a:ext cx="3781483" cy="378148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7D3C49E-B409-7C72-0934-E195A5E3E47E}"/>
              </a:ext>
            </a:extLst>
          </p:cNvPr>
          <p:cNvSpPr txBox="1"/>
          <p:nvPr/>
        </p:nvSpPr>
        <p:spPr>
          <a:xfrm>
            <a:off x="5579105" y="4744948"/>
            <a:ext cx="6094602" cy="646331"/>
          </a:xfrm>
          <a:prstGeom prst="rect">
            <a:avLst/>
          </a:prstGeom>
          <a:noFill/>
        </p:spPr>
        <p:txBody>
          <a:bodyPr wrap="square">
            <a:spAutoFit/>
          </a:bodyPr>
          <a:lstStyle/>
          <a:p>
            <a:pPr algn="r"/>
            <a:r>
              <a:rPr lang="en-US" sz="1800" dirty="0">
                <a:solidFill>
                  <a:schemeClr val="accent2">
                    <a:lumMod val="50000"/>
                  </a:schemeClr>
                </a:solidFill>
                <a:latin typeface="Rosario" panose="020C0502030302020203" pitchFamily="34" charset="0"/>
              </a:rPr>
              <a:t>~ </a:t>
            </a:r>
            <a:r>
              <a:rPr lang="en-GB" sz="1800" i="1" dirty="0">
                <a:solidFill>
                  <a:schemeClr val="accent2">
                    <a:lumMod val="50000"/>
                  </a:schemeClr>
                </a:solidFill>
                <a:latin typeface="Rosario" panose="020C0502030302020203" pitchFamily="34" charset="0"/>
              </a:rPr>
              <a:t>100 Voices for 100 Years</a:t>
            </a:r>
            <a:r>
              <a:rPr lang="en-GB" sz="1800" dirty="0">
                <a:solidFill>
                  <a:schemeClr val="accent2">
                    <a:lumMod val="50000"/>
                  </a:schemeClr>
                </a:solidFill>
                <a:latin typeface="Rosario" panose="020C0502030302020203" pitchFamily="34" charset="0"/>
              </a:rPr>
              <a:t>, </a:t>
            </a:r>
            <a:br>
              <a:rPr lang="en-GB" sz="1800" dirty="0">
                <a:solidFill>
                  <a:schemeClr val="accent2">
                    <a:lumMod val="50000"/>
                  </a:schemeClr>
                </a:solidFill>
                <a:latin typeface="Rosario" panose="020C0502030302020203" pitchFamily="34" charset="0"/>
              </a:rPr>
            </a:br>
            <a:r>
              <a:rPr lang="en-GB" sz="1800" dirty="0">
                <a:solidFill>
                  <a:schemeClr val="accent2">
                    <a:lumMod val="50000"/>
                  </a:schemeClr>
                </a:solidFill>
                <a:latin typeface="Rosario" panose="020C0502030302020203" pitchFamily="34" charset="0"/>
              </a:rPr>
              <a:t>Glasgow University , School of Law</a:t>
            </a:r>
            <a:endParaRPr lang="en-GB" dirty="0"/>
          </a:p>
        </p:txBody>
      </p:sp>
    </p:spTree>
    <p:extLst>
      <p:ext uri="{BB962C8B-B14F-4D97-AF65-F5344CB8AC3E}">
        <p14:creationId xmlns:p14="http://schemas.microsoft.com/office/powerpoint/2010/main" val="3370799409"/>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Tree>
    <p:extLst>
      <p:ext uri="{BB962C8B-B14F-4D97-AF65-F5344CB8AC3E}">
        <p14:creationId xmlns:p14="http://schemas.microsoft.com/office/powerpoint/2010/main" val="903423202"/>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walking&#10;&#10;Description automatically generated with medium confidence">
            <a:extLst>
              <a:ext uri="{FF2B5EF4-FFF2-40B4-BE49-F238E27FC236}">
                <a16:creationId xmlns:a16="http://schemas.microsoft.com/office/drawing/2014/main" id="{DCA9F062-9DC7-5376-22CA-7A16F2D722AF}"/>
              </a:ext>
            </a:extLst>
          </p:cNvPr>
          <p:cNvPicPr>
            <a:picLocks noChangeAspect="1"/>
          </p:cNvPicPr>
          <p:nvPr/>
        </p:nvPicPr>
        <p:blipFill>
          <a:blip r:embed="rId3"/>
          <a:stretch>
            <a:fillRect/>
          </a:stretch>
        </p:blipFill>
        <p:spPr>
          <a:xfrm>
            <a:off x="7292623" y="-67324"/>
            <a:ext cx="4899377" cy="6828265"/>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
        <p:nvSpPr>
          <p:cNvPr id="2" name="Text Placeholder 1">
            <a:extLst>
              <a:ext uri="{FF2B5EF4-FFF2-40B4-BE49-F238E27FC236}">
                <a16:creationId xmlns:a16="http://schemas.microsoft.com/office/drawing/2014/main" id="{A88E2E2D-4C24-6F56-7C77-B3446FFED224}"/>
              </a:ext>
            </a:extLst>
          </p:cNvPr>
          <p:cNvSpPr>
            <a:spLocks noGrp="1"/>
          </p:cNvSpPr>
          <p:nvPr>
            <p:ph type="body" sz="quarter" idx="11"/>
          </p:nvPr>
        </p:nvSpPr>
        <p:spPr>
          <a:xfrm>
            <a:off x="4311241" y="5658165"/>
            <a:ext cx="2806240" cy="1102776"/>
          </a:xfrm>
        </p:spPr>
        <p:txBody>
          <a:bodyPr rtlCol="0">
            <a:normAutofit/>
          </a:bodyPr>
          <a:lstStyle/>
          <a:p>
            <a:pPr rtl="0"/>
            <a:r>
              <a:rPr lang="en-GB" dirty="0">
                <a:latin typeface="Rosario" panose="020C0502030302020203" pitchFamily="34" charset="0"/>
              </a:rPr>
              <a:t>Hazel Cosgrove on her calling day, 7</a:t>
            </a:r>
            <a:r>
              <a:rPr lang="en-GB" baseline="30000" dirty="0">
                <a:latin typeface="Rosario" panose="020C0502030302020203" pitchFamily="34" charset="0"/>
              </a:rPr>
              <a:t>th</a:t>
            </a:r>
            <a:r>
              <a:rPr lang="en-GB" dirty="0">
                <a:latin typeface="Rosario" panose="020C0502030302020203" pitchFamily="34" charset="0"/>
              </a:rPr>
              <a:t> June 1968</a:t>
            </a:r>
          </a:p>
        </p:txBody>
      </p:sp>
    </p:spTree>
    <p:extLst>
      <p:ext uri="{BB962C8B-B14F-4D97-AF65-F5344CB8AC3E}">
        <p14:creationId xmlns:p14="http://schemas.microsoft.com/office/powerpoint/2010/main" val="254314802"/>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6229440" cy="660569"/>
          </a:xfrm>
        </p:spPr>
        <p:txBody>
          <a:bodyPr rtlCol="0">
            <a:noAutofit/>
          </a:bodyPr>
          <a:lstStyle/>
          <a:p>
            <a:pPr rtl="0"/>
            <a:r>
              <a:rPr lang="en-GB" sz="4000" dirty="0">
                <a:solidFill>
                  <a:schemeClr val="accent2">
                    <a:lumMod val="50000"/>
                  </a:schemeClr>
                </a:solidFill>
                <a:latin typeface="Rosario" panose="020C0502030302020203" pitchFamily="34" charset="0"/>
              </a:rPr>
              <a:t>Sex Disqualification (Removal) Act 1919</a:t>
            </a:r>
            <a:endParaRPr lang="en-GB" sz="4000" dirty="0">
              <a:latin typeface="Rosario" panose="020C0502030302020203" pitchFamily="34" charset="0"/>
            </a:endParaRPr>
          </a:p>
        </p:txBody>
      </p:sp>
      <p:sp>
        <p:nvSpPr>
          <p:cNvPr id="6" name="TextBox 5">
            <a:extLst>
              <a:ext uri="{FF2B5EF4-FFF2-40B4-BE49-F238E27FC236}">
                <a16:creationId xmlns:a16="http://schemas.microsoft.com/office/drawing/2014/main" id="{183D037B-7117-AD8E-4D47-6288041DEB88}"/>
              </a:ext>
            </a:extLst>
          </p:cNvPr>
          <p:cNvSpPr txBox="1"/>
          <p:nvPr/>
        </p:nvSpPr>
        <p:spPr>
          <a:xfrm>
            <a:off x="1229016" y="6364472"/>
            <a:ext cx="5291590" cy="400110"/>
          </a:xfrm>
          <a:prstGeom prst="rect">
            <a:avLst/>
          </a:prstGeom>
          <a:noFill/>
        </p:spPr>
        <p:txBody>
          <a:bodyPr wrap="square">
            <a:spAutoFit/>
          </a:bodyPr>
          <a:lstStyle/>
          <a:p>
            <a:pPr algn="r"/>
            <a:r>
              <a:rPr lang="en-GB" sz="2000" i="1" dirty="0">
                <a:solidFill>
                  <a:schemeClr val="accent2">
                    <a:lumMod val="50000"/>
                  </a:schemeClr>
                </a:solidFill>
                <a:latin typeface="Rosario" panose="020C0502030302020203" pitchFamily="34" charset="0"/>
              </a:rPr>
              <a:t>Punch</a:t>
            </a:r>
            <a:r>
              <a:rPr lang="en-GB" sz="2000" dirty="0">
                <a:solidFill>
                  <a:schemeClr val="accent2">
                    <a:lumMod val="50000"/>
                  </a:schemeClr>
                </a:solidFill>
                <a:latin typeface="Rosario" panose="020C0502030302020203" pitchFamily="34" charset="0"/>
              </a:rPr>
              <a:t>, Volume 68, January – June 1875 ~</a:t>
            </a:r>
          </a:p>
        </p:txBody>
      </p:sp>
      <p:pic>
        <p:nvPicPr>
          <p:cNvPr id="2050" name="Picture 2" descr="Punch cartoon: Novelty in Coiffures. Illustration for Punch, Volume 68, January – June 1875.">
            <a:extLst>
              <a:ext uri="{FF2B5EF4-FFF2-40B4-BE49-F238E27FC236}">
                <a16:creationId xmlns:a16="http://schemas.microsoft.com/office/drawing/2014/main" id="{6E178B0E-9008-4EC7-4F41-2195E50ED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109" y="1003176"/>
            <a:ext cx="5415877" cy="574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49721"/>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walking&#10;&#10;Description automatically generated with medium confidence">
            <a:extLst>
              <a:ext uri="{FF2B5EF4-FFF2-40B4-BE49-F238E27FC236}">
                <a16:creationId xmlns:a16="http://schemas.microsoft.com/office/drawing/2014/main" id="{DCA9F062-9DC7-5376-22CA-7A16F2D722AF}"/>
              </a:ext>
            </a:extLst>
          </p:cNvPr>
          <p:cNvPicPr>
            <a:picLocks noChangeAspect="1"/>
          </p:cNvPicPr>
          <p:nvPr/>
        </p:nvPicPr>
        <p:blipFill>
          <a:blip r:embed="rId3"/>
          <a:stretch>
            <a:fillRect/>
          </a:stretch>
        </p:blipFill>
        <p:spPr>
          <a:xfrm>
            <a:off x="7292623" y="-67324"/>
            <a:ext cx="4899377" cy="6828265"/>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
        <p:nvSpPr>
          <p:cNvPr id="3" name="TextBox 2">
            <a:extLst>
              <a:ext uri="{FF2B5EF4-FFF2-40B4-BE49-F238E27FC236}">
                <a16:creationId xmlns:a16="http://schemas.microsoft.com/office/drawing/2014/main" id="{FBDF033B-0B69-3F7C-C587-13D0883D42F9}"/>
              </a:ext>
            </a:extLst>
          </p:cNvPr>
          <p:cNvSpPr txBox="1"/>
          <p:nvPr/>
        </p:nvSpPr>
        <p:spPr>
          <a:xfrm>
            <a:off x="455445" y="2206076"/>
            <a:ext cx="5741169" cy="707886"/>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Hazel Cosgrove was admitted to the Faculty of Advocates in 1968. </a:t>
            </a:r>
          </a:p>
        </p:txBody>
      </p:sp>
    </p:spTree>
    <p:extLst>
      <p:ext uri="{BB962C8B-B14F-4D97-AF65-F5344CB8AC3E}">
        <p14:creationId xmlns:p14="http://schemas.microsoft.com/office/powerpoint/2010/main" val="976197527"/>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walking&#10;&#10;Description automatically generated with medium confidence">
            <a:extLst>
              <a:ext uri="{FF2B5EF4-FFF2-40B4-BE49-F238E27FC236}">
                <a16:creationId xmlns:a16="http://schemas.microsoft.com/office/drawing/2014/main" id="{DCA9F062-9DC7-5376-22CA-7A16F2D722AF}"/>
              </a:ext>
            </a:extLst>
          </p:cNvPr>
          <p:cNvPicPr>
            <a:picLocks noChangeAspect="1"/>
          </p:cNvPicPr>
          <p:nvPr/>
        </p:nvPicPr>
        <p:blipFill>
          <a:blip r:embed="rId3"/>
          <a:stretch>
            <a:fillRect/>
          </a:stretch>
        </p:blipFill>
        <p:spPr>
          <a:xfrm>
            <a:off x="7292623" y="-67324"/>
            <a:ext cx="4899377" cy="6828265"/>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
        <p:nvSpPr>
          <p:cNvPr id="3" name="TextBox 2">
            <a:extLst>
              <a:ext uri="{FF2B5EF4-FFF2-40B4-BE49-F238E27FC236}">
                <a16:creationId xmlns:a16="http://schemas.microsoft.com/office/drawing/2014/main" id="{FBDF033B-0B69-3F7C-C587-13D0883D42F9}"/>
              </a:ext>
            </a:extLst>
          </p:cNvPr>
          <p:cNvSpPr txBox="1"/>
          <p:nvPr/>
        </p:nvSpPr>
        <p:spPr>
          <a:xfrm>
            <a:off x="455445" y="2206076"/>
            <a:ext cx="5741169" cy="707886"/>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Hazel Cosgrove was admitted to the Faculty of Advocates in 1968. </a:t>
            </a:r>
          </a:p>
        </p:txBody>
      </p:sp>
      <p:sp>
        <p:nvSpPr>
          <p:cNvPr id="9" name="TextBox 8">
            <a:extLst>
              <a:ext uri="{FF2B5EF4-FFF2-40B4-BE49-F238E27FC236}">
                <a16:creationId xmlns:a16="http://schemas.microsoft.com/office/drawing/2014/main" id="{52120DE4-E787-0469-A7DF-877FEE0B6C99}"/>
              </a:ext>
            </a:extLst>
          </p:cNvPr>
          <p:cNvSpPr txBox="1"/>
          <p:nvPr/>
        </p:nvSpPr>
        <p:spPr>
          <a:xfrm>
            <a:off x="450351" y="3346808"/>
            <a:ext cx="6294268" cy="707886"/>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She was the first woman appointed a full-time sheriff at Glasgow and was later a sheriff at Edinburgh</a:t>
            </a:r>
          </a:p>
        </p:txBody>
      </p:sp>
    </p:spTree>
    <p:extLst>
      <p:ext uri="{BB962C8B-B14F-4D97-AF65-F5344CB8AC3E}">
        <p14:creationId xmlns:p14="http://schemas.microsoft.com/office/powerpoint/2010/main" val="3823913111"/>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3FD06-F0F3-FCC8-079D-AF55DB862D9A}"/>
              </a:ext>
            </a:extLst>
          </p:cNvPr>
          <p:cNvPicPr>
            <a:picLocks noChangeAspect="1"/>
          </p:cNvPicPr>
          <p:nvPr/>
        </p:nvPicPr>
        <p:blipFill>
          <a:blip r:embed="rId3"/>
          <a:stretch>
            <a:fillRect/>
          </a:stretch>
        </p:blipFill>
        <p:spPr>
          <a:xfrm rot="16200000">
            <a:off x="203706" y="3170779"/>
            <a:ext cx="3570587" cy="3067107"/>
          </a:xfrm>
          <a:prstGeom prst="rect">
            <a:avLst/>
          </a:prstGeom>
          <a:ln>
            <a:noFill/>
          </a:ln>
          <a:effectLst>
            <a:outerShdw blurRad="292100" dist="139700" dir="2700000" algn="tl" rotWithShape="0">
              <a:srgbClr val="333333">
                <a:alpha val="65000"/>
              </a:srgbClr>
            </a:outerShdw>
          </a:effectLst>
        </p:spPr>
      </p:pic>
      <p:pic>
        <p:nvPicPr>
          <p:cNvPr id="7" name="Picture 6" descr="Two people walking&#10;&#10;Description automatically generated with medium confidence">
            <a:extLst>
              <a:ext uri="{FF2B5EF4-FFF2-40B4-BE49-F238E27FC236}">
                <a16:creationId xmlns:a16="http://schemas.microsoft.com/office/drawing/2014/main" id="{DCA9F062-9DC7-5376-22CA-7A16F2D722AF}"/>
              </a:ext>
            </a:extLst>
          </p:cNvPr>
          <p:cNvPicPr>
            <a:picLocks noChangeAspect="1"/>
          </p:cNvPicPr>
          <p:nvPr/>
        </p:nvPicPr>
        <p:blipFill>
          <a:blip r:embed="rId4"/>
          <a:stretch>
            <a:fillRect/>
          </a:stretch>
        </p:blipFill>
        <p:spPr>
          <a:xfrm>
            <a:off x="7292623" y="-67324"/>
            <a:ext cx="4899377" cy="6828265"/>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Tree>
    <p:extLst>
      <p:ext uri="{BB962C8B-B14F-4D97-AF65-F5344CB8AC3E}">
        <p14:creationId xmlns:p14="http://schemas.microsoft.com/office/powerpoint/2010/main" val="120562170"/>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3FD06-F0F3-FCC8-079D-AF55DB862D9A}"/>
              </a:ext>
            </a:extLst>
          </p:cNvPr>
          <p:cNvPicPr>
            <a:picLocks noChangeAspect="1"/>
          </p:cNvPicPr>
          <p:nvPr/>
        </p:nvPicPr>
        <p:blipFill>
          <a:blip r:embed="rId3"/>
          <a:stretch>
            <a:fillRect/>
          </a:stretch>
        </p:blipFill>
        <p:spPr>
          <a:xfrm rot="16200000">
            <a:off x="203706" y="3170779"/>
            <a:ext cx="3570587" cy="3067107"/>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
        <p:nvSpPr>
          <p:cNvPr id="2" name="TextBox 1">
            <a:extLst>
              <a:ext uri="{FF2B5EF4-FFF2-40B4-BE49-F238E27FC236}">
                <a16:creationId xmlns:a16="http://schemas.microsoft.com/office/drawing/2014/main" id="{B08EFBD2-2C0B-D97E-6578-3DBBC986588B}"/>
              </a:ext>
            </a:extLst>
          </p:cNvPr>
          <p:cNvSpPr txBox="1"/>
          <p:nvPr/>
        </p:nvSpPr>
        <p:spPr>
          <a:xfrm>
            <a:off x="3698891" y="5566296"/>
            <a:ext cx="2948866" cy="923330"/>
          </a:xfrm>
          <a:prstGeom prst="rect">
            <a:avLst/>
          </a:prstGeom>
          <a:noFill/>
        </p:spPr>
        <p:txBody>
          <a:bodyPr wrap="square">
            <a:spAutoFit/>
          </a:bodyPr>
          <a:lstStyle/>
          <a:p>
            <a:r>
              <a:rPr lang="en-GB" sz="1800" i="1" dirty="0">
                <a:solidFill>
                  <a:schemeClr val="accent2">
                    <a:lumMod val="50000"/>
                  </a:schemeClr>
                </a:solidFill>
                <a:latin typeface="Rosario" panose="020C0502030302020203" pitchFamily="34" charset="0"/>
              </a:rPr>
              <a:t>The RT. Hon. Lady Cosgrove </a:t>
            </a:r>
            <a:r>
              <a:rPr lang="en-GB" sz="1800" dirty="0">
                <a:solidFill>
                  <a:schemeClr val="accent2">
                    <a:lumMod val="50000"/>
                  </a:schemeClr>
                </a:solidFill>
                <a:latin typeface="Rosario" panose="020C0502030302020203" pitchFamily="34" charset="0"/>
              </a:rPr>
              <a:t>by David Reid, 2006</a:t>
            </a:r>
          </a:p>
          <a:p>
            <a:r>
              <a:rPr lang="en-GB" sz="1800" dirty="0">
                <a:solidFill>
                  <a:schemeClr val="accent2">
                    <a:lumMod val="50000"/>
                  </a:schemeClr>
                </a:solidFill>
                <a:latin typeface="Rosario" panose="020C0502030302020203" pitchFamily="34" charset="0"/>
              </a:rPr>
              <a:t>Oil Painting</a:t>
            </a:r>
          </a:p>
        </p:txBody>
      </p:sp>
    </p:spTree>
    <p:extLst>
      <p:ext uri="{BB962C8B-B14F-4D97-AF65-F5344CB8AC3E}">
        <p14:creationId xmlns:p14="http://schemas.microsoft.com/office/powerpoint/2010/main" val="1504501798"/>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3FD06-F0F3-FCC8-079D-AF55DB862D9A}"/>
              </a:ext>
            </a:extLst>
          </p:cNvPr>
          <p:cNvPicPr>
            <a:picLocks noChangeAspect="1"/>
          </p:cNvPicPr>
          <p:nvPr/>
        </p:nvPicPr>
        <p:blipFill>
          <a:blip r:embed="rId3"/>
          <a:stretch>
            <a:fillRect/>
          </a:stretch>
        </p:blipFill>
        <p:spPr>
          <a:xfrm rot="16200000">
            <a:off x="203706" y="3170779"/>
            <a:ext cx="3570587" cy="3067107"/>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
        <p:nvSpPr>
          <p:cNvPr id="2" name="TextBox 1">
            <a:extLst>
              <a:ext uri="{FF2B5EF4-FFF2-40B4-BE49-F238E27FC236}">
                <a16:creationId xmlns:a16="http://schemas.microsoft.com/office/drawing/2014/main" id="{B08EFBD2-2C0B-D97E-6578-3DBBC986588B}"/>
              </a:ext>
            </a:extLst>
          </p:cNvPr>
          <p:cNvSpPr txBox="1"/>
          <p:nvPr/>
        </p:nvSpPr>
        <p:spPr>
          <a:xfrm>
            <a:off x="3698891" y="5566296"/>
            <a:ext cx="2948866" cy="923330"/>
          </a:xfrm>
          <a:prstGeom prst="rect">
            <a:avLst/>
          </a:prstGeom>
          <a:noFill/>
        </p:spPr>
        <p:txBody>
          <a:bodyPr wrap="square">
            <a:spAutoFit/>
          </a:bodyPr>
          <a:lstStyle/>
          <a:p>
            <a:r>
              <a:rPr lang="en-GB" sz="1800" i="1" dirty="0">
                <a:solidFill>
                  <a:schemeClr val="accent2">
                    <a:lumMod val="50000"/>
                  </a:schemeClr>
                </a:solidFill>
                <a:latin typeface="Rosario" panose="020C0502030302020203" pitchFamily="34" charset="0"/>
              </a:rPr>
              <a:t>The RT. Hon. Lady Cosgrove </a:t>
            </a:r>
            <a:r>
              <a:rPr lang="en-GB" sz="1800" dirty="0">
                <a:solidFill>
                  <a:schemeClr val="accent2">
                    <a:lumMod val="50000"/>
                  </a:schemeClr>
                </a:solidFill>
                <a:latin typeface="Rosario" panose="020C0502030302020203" pitchFamily="34" charset="0"/>
              </a:rPr>
              <a:t>by David Reid, 2006</a:t>
            </a:r>
          </a:p>
          <a:p>
            <a:r>
              <a:rPr lang="en-GB" sz="1800" dirty="0">
                <a:solidFill>
                  <a:schemeClr val="accent2">
                    <a:lumMod val="50000"/>
                  </a:schemeClr>
                </a:solidFill>
                <a:latin typeface="Rosario" panose="020C0502030302020203" pitchFamily="34" charset="0"/>
              </a:rPr>
              <a:t>Oil Painting</a:t>
            </a:r>
          </a:p>
        </p:txBody>
      </p:sp>
      <p:sp>
        <p:nvSpPr>
          <p:cNvPr id="3" name="TextBox 2">
            <a:extLst>
              <a:ext uri="{FF2B5EF4-FFF2-40B4-BE49-F238E27FC236}">
                <a16:creationId xmlns:a16="http://schemas.microsoft.com/office/drawing/2014/main" id="{862FA6F6-1516-C4AF-B9D5-99C151CCD2C1}"/>
              </a:ext>
            </a:extLst>
          </p:cNvPr>
          <p:cNvSpPr txBox="1"/>
          <p:nvPr/>
        </p:nvSpPr>
        <p:spPr>
          <a:xfrm>
            <a:off x="6096000" y="1997348"/>
            <a:ext cx="5257937" cy="707886"/>
          </a:xfrm>
          <a:prstGeom prst="rect">
            <a:avLst/>
          </a:prstGeom>
          <a:noFill/>
        </p:spPr>
        <p:txBody>
          <a:bodyPr wrap="square">
            <a:spAutoFit/>
          </a:bodyPr>
          <a:lstStyle/>
          <a:p>
            <a:r>
              <a:rPr lang="en-US" sz="2000" dirty="0">
                <a:solidFill>
                  <a:schemeClr val="accent2">
                    <a:lumMod val="50000"/>
                  </a:schemeClr>
                </a:solidFill>
                <a:latin typeface="Rosario" panose="020C0502030302020203" pitchFamily="34" charset="0"/>
              </a:rPr>
              <a:t>Lady Cosgrove was appointed a Senator of the College of Justice on 12 July 1996. </a:t>
            </a:r>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734510023"/>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3FD06-F0F3-FCC8-079D-AF55DB862D9A}"/>
              </a:ext>
            </a:extLst>
          </p:cNvPr>
          <p:cNvPicPr>
            <a:picLocks noChangeAspect="1"/>
          </p:cNvPicPr>
          <p:nvPr/>
        </p:nvPicPr>
        <p:blipFill>
          <a:blip r:embed="rId3"/>
          <a:stretch>
            <a:fillRect/>
          </a:stretch>
        </p:blipFill>
        <p:spPr>
          <a:xfrm rot="16200000">
            <a:off x="203706" y="3170779"/>
            <a:ext cx="3570587" cy="3067107"/>
          </a:xfrm>
          <a:prstGeom prst="rect">
            <a:avLst/>
          </a:prstGeom>
          <a:ln>
            <a:noFill/>
          </a:ln>
          <a:effectLst>
            <a:outerShdw blurRad="292100" dist="139700" dir="2700000" algn="tl" rotWithShape="0">
              <a:srgbClr val="333333">
                <a:alpha val="65000"/>
              </a:srgbClr>
            </a:outerShdw>
          </a:effectLst>
        </p:spPr>
      </p:pic>
      <p:sp>
        <p:nvSpPr>
          <p:cNvPr id="4" name="Title 13">
            <a:extLst>
              <a:ext uri="{FF2B5EF4-FFF2-40B4-BE49-F238E27FC236}">
                <a16:creationId xmlns:a16="http://schemas.microsoft.com/office/drawing/2014/main" id="{5BEFD5F3-6271-F7E5-EE90-2DEE1AB87CAD}"/>
              </a:ext>
            </a:extLst>
          </p:cNvPr>
          <p:cNvSpPr txBox="1">
            <a:spLocks/>
          </p:cNvSpPr>
          <p:nvPr/>
        </p:nvSpPr>
        <p:spPr>
          <a:xfrm>
            <a:off x="455445" y="431384"/>
            <a:ext cx="6486893" cy="387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r>
              <a:rPr lang="en-GB" sz="4000" dirty="0">
                <a:latin typeface="Rosario" panose="020C0502030302020203" pitchFamily="34" charset="0"/>
              </a:rPr>
              <a:t>The first female Senator of the College of Justice</a:t>
            </a:r>
          </a:p>
        </p:txBody>
      </p:sp>
    </p:spTree>
    <p:extLst>
      <p:ext uri="{BB962C8B-B14F-4D97-AF65-F5344CB8AC3E}">
        <p14:creationId xmlns:p14="http://schemas.microsoft.com/office/powerpoint/2010/main" val="1438095863"/>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Women of the Faculty of Advocates, 1923 to 2023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33350" y="1078064"/>
            <a:ext cx="11925300" cy="5877589"/>
          </a:xfrm>
        </p:spPr>
        <p:txBody>
          <a:bodyPr rtlCol="0">
            <a:noAutofit/>
          </a:bodyPr>
          <a:lstStyle/>
          <a:p>
            <a:pPr algn="ctr" rtl="0"/>
            <a:r>
              <a:rPr lang="en-GB" sz="1100" dirty="0">
                <a:latin typeface="Rosario" panose="020C0502030302020203" pitchFamily="34" charset="0"/>
              </a:rPr>
              <a:t>Margaret Kidd   </a:t>
            </a:r>
            <a:r>
              <a:rPr lang="en-GB" sz="1100" dirty="0">
                <a:solidFill>
                  <a:schemeClr val="accent2">
                    <a:lumMod val="50000"/>
                  </a:schemeClr>
                </a:solidFill>
                <a:latin typeface="Rosario" panose="020C0502030302020203" pitchFamily="34" charset="0"/>
              </a:rPr>
              <a:t>Isabel  Sinclair   Margaret Macintyre   </a:t>
            </a:r>
            <a:r>
              <a:rPr lang="en-GB" sz="1100" dirty="0">
                <a:latin typeface="Rosario" panose="020C0502030302020203" pitchFamily="34" charset="0"/>
              </a:rPr>
              <a:t>Joan Smith   Anne McCall-Smith   </a:t>
            </a:r>
            <a:r>
              <a:rPr lang="en-GB" sz="1100" dirty="0" err="1">
                <a:latin typeface="Rosario" panose="020C0502030302020203" pitchFamily="34" charset="0"/>
              </a:rPr>
              <a:t>Ailie</a:t>
            </a:r>
            <a:r>
              <a:rPr lang="en-GB" sz="1100" dirty="0">
                <a:latin typeface="Rosario" panose="020C0502030302020203" pitchFamily="34" charset="0"/>
              </a:rPr>
              <a:t> Clark Hutchison  Margaret Christie  Caroline McNaughton  Agnes Dickie    Isobel Poole   Hazel Cosgrove  </a:t>
            </a:r>
            <a:r>
              <a:rPr lang="en-GB" sz="1100" dirty="0" err="1">
                <a:latin typeface="Rosario" panose="020C0502030302020203" pitchFamily="34" charset="0"/>
              </a:rPr>
              <a:t>Rosaleen</a:t>
            </a:r>
            <a:r>
              <a:rPr lang="en-GB" sz="1100" dirty="0">
                <a:latin typeface="Rosario" panose="020C0502030302020203" pitchFamily="34" charset="0"/>
              </a:rPr>
              <a:t> Morrison   Ann Inglis  Jean Forsyth  Jennifer Taylor  Laura Anne Duncan   Lynda Clark  Ann Paton  Susan Raeburn  Anne Smith   Pamela Clough  </a:t>
            </a:r>
            <a:r>
              <a:rPr lang="en-GB" sz="1100" dirty="0" err="1">
                <a:latin typeface="Rosario" panose="020C0502030302020203" pitchFamily="34" charset="0"/>
              </a:rPr>
              <a:t>Leeona</a:t>
            </a:r>
            <a:r>
              <a:rPr lang="en-GB" sz="1100" dirty="0">
                <a:latin typeface="Rosario" panose="020C0502030302020203" pitchFamily="34" charset="0"/>
              </a:rPr>
              <a:t> </a:t>
            </a:r>
            <a:r>
              <a:rPr lang="en-GB" sz="1100" dirty="0" err="1">
                <a:latin typeface="Rosario" panose="020C0502030302020203" pitchFamily="34" charset="0"/>
              </a:rPr>
              <a:t>Dorrian</a:t>
            </a:r>
            <a:r>
              <a:rPr lang="en-GB" sz="1100" dirty="0">
                <a:latin typeface="Rosario" panose="020C0502030302020203" pitchFamily="34" charset="0"/>
              </a:rPr>
              <a:t>  Elizabeth </a:t>
            </a:r>
            <a:r>
              <a:rPr lang="en-GB" sz="1100" dirty="0" err="1">
                <a:latin typeface="Rosario" panose="020C0502030302020203" pitchFamily="34" charset="0"/>
              </a:rPr>
              <a:t>Jarvie</a:t>
            </a:r>
            <a:r>
              <a:rPr lang="en-GB" sz="1100" dirty="0">
                <a:latin typeface="Rosario" panose="020C0502030302020203" pitchFamily="34" charset="0"/>
              </a:rPr>
              <a:t>  Gail Patrick  Dierdre MacNeill   Anne McIntosh  Rita Rae  Helen </a:t>
            </a:r>
            <a:r>
              <a:rPr lang="en-GB" sz="1100" dirty="0" err="1">
                <a:latin typeface="Rosario" panose="020C0502030302020203" pitchFamily="34" charset="0"/>
              </a:rPr>
              <a:t>Askam</a:t>
            </a:r>
            <a:r>
              <a:rPr lang="en-GB" sz="1100" dirty="0">
                <a:latin typeface="Rosario" panose="020C0502030302020203" pitchFamily="34" charset="0"/>
              </a:rPr>
              <a:t>  Fiona Reith  Michele </a:t>
            </a:r>
            <a:r>
              <a:rPr lang="en-GB" sz="1100" dirty="0" err="1">
                <a:latin typeface="Rosario" panose="020C0502030302020203" pitchFamily="34" charset="0"/>
              </a:rPr>
              <a:t>Keklak</a:t>
            </a:r>
            <a:r>
              <a:rPr lang="en-GB" sz="1100" dirty="0">
                <a:latin typeface="Rosario" panose="020C0502030302020203" pitchFamily="34" charset="0"/>
              </a:rPr>
              <a:t>  </a:t>
            </a:r>
            <a:r>
              <a:rPr lang="en-GB" sz="1100" dirty="0" err="1">
                <a:latin typeface="Rosario" panose="020C0502030302020203" pitchFamily="34" charset="0"/>
              </a:rPr>
              <a:t>Eirlys</a:t>
            </a:r>
            <a:r>
              <a:rPr lang="en-GB" sz="1100" dirty="0">
                <a:latin typeface="Rosario" panose="020C0502030302020203" pitchFamily="34" charset="0"/>
              </a:rPr>
              <a:t> M.S. Smith   Ruth Anderson  Frances McMenamin  Marion Caldwell  Mary Ralston  Maria Clarke  </a:t>
            </a:r>
            <a:br>
              <a:rPr lang="en-GB" sz="1100" dirty="0">
                <a:latin typeface="Rosario" panose="020C0502030302020203" pitchFamily="34" charset="0"/>
              </a:rPr>
            </a:br>
            <a:r>
              <a:rPr lang="en-GB" sz="1100" dirty="0">
                <a:latin typeface="Rosario" panose="020C0502030302020203" pitchFamily="34" charset="0"/>
              </a:rPr>
              <a:t>Christian McNeill   Maria Maguire  </a:t>
            </a:r>
            <a:r>
              <a:rPr lang="en-GB" sz="1100" dirty="0" err="1">
                <a:latin typeface="Rosario" panose="020C0502030302020203" pitchFamily="34" charset="0"/>
              </a:rPr>
              <a:t>Annella</a:t>
            </a:r>
            <a:r>
              <a:rPr lang="en-GB" sz="1100" dirty="0">
                <a:latin typeface="Rosario" panose="020C0502030302020203" pitchFamily="34" charset="0"/>
              </a:rPr>
              <a:t> Cowan   Margaret Porter  Valerie Stacey   Nikola Stewart   Gillian Gibson   Susan O'Brien   </a:t>
            </a:r>
            <a:r>
              <a:rPr lang="en-GB" sz="1100" dirty="0" err="1">
                <a:latin typeface="Rosario" panose="020C0502030302020203" pitchFamily="34" charset="0"/>
              </a:rPr>
              <a:t>Khadiga</a:t>
            </a:r>
            <a:r>
              <a:rPr lang="en-GB" sz="1100" dirty="0">
                <a:latin typeface="Rosario" panose="020C0502030302020203" pitchFamily="34" charset="0"/>
              </a:rPr>
              <a:t> Strang  J.A. Seymour   Lucy Keane   Mhairi Richards  </a:t>
            </a:r>
            <a:br>
              <a:rPr lang="en-GB" sz="1100" dirty="0">
                <a:latin typeface="Rosario" panose="020C0502030302020203" pitchFamily="34" charset="0"/>
              </a:rPr>
            </a:br>
            <a:r>
              <a:rPr lang="en-GB" sz="1100" dirty="0">
                <a:latin typeface="Rosario" panose="020C0502030302020203" pitchFamily="34" charset="0"/>
              </a:rPr>
              <a:t> Joyce Powrie   Susan Sinclair   Laura Dunlop   Gail </a:t>
            </a:r>
            <a:r>
              <a:rPr lang="en-GB" sz="1100" dirty="0" err="1">
                <a:latin typeface="Rosario" panose="020C0502030302020203" pitchFamily="34" charset="0"/>
              </a:rPr>
              <a:t>Joughin</a:t>
            </a:r>
            <a:r>
              <a:rPr lang="en-GB" sz="1100" dirty="0">
                <a:latin typeface="Rosario" panose="020C0502030302020203" pitchFamily="34" charset="0"/>
              </a:rPr>
              <a:t>    Eileen Davie   Anne </a:t>
            </a:r>
            <a:r>
              <a:rPr lang="en-GB" sz="1100" dirty="0" err="1">
                <a:latin typeface="Rosario" panose="020C0502030302020203" pitchFamily="34" charset="0"/>
              </a:rPr>
              <a:t>McGavin</a:t>
            </a:r>
            <a:r>
              <a:rPr lang="en-GB" sz="1100" dirty="0">
                <a:latin typeface="Rosario" panose="020C0502030302020203" pitchFamily="34" charset="0"/>
              </a:rPr>
              <a:t> Lesley Shand   Mary Sharpe   </a:t>
            </a:r>
            <a:r>
              <a:rPr lang="en-GB" sz="1100" dirty="0" err="1">
                <a:latin typeface="Rosario" panose="020C0502030302020203" pitchFamily="34" charset="0"/>
              </a:rPr>
              <a:t>Sherren</a:t>
            </a:r>
            <a:r>
              <a:rPr lang="en-GB" sz="1100" dirty="0">
                <a:latin typeface="Rosario" panose="020C0502030302020203" pitchFamily="34" charset="0"/>
              </a:rPr>
              <a:t> Smith   Lindsey Stewart   Roseanna Cunningham   Margaret Hughes   Dinah </a:t>
            </a:r>
            <a:r>
              <a:rPr lang="en-GB" sz="1100" dirty="0" err="1">
                <a:latin typeface="Rosario" panose="020C0502030302020203" pitchFamily="34" charset="0"/>
              </a:rPr>
              <a:t>Illius</a:t>
            </a:r>
            <a:r>
              <a:rPr lang="en-GB" sz="1100" dirty="0">
                <a:latin typeface="Rosario" panose="020C0502030302020203" pitchFamily="34" charset="0"/>
              </a:rPr>
              <a:t>   Margaret Scott   Ruth Anderson  Jane Paterson Charlotte Coutts   Marian Gilmore   Janys Scott   Johanna Johnston   Isabel Walker   Isobel Wylie   Ruth Crawford   Isabella Ennis  </a:t>
            </a:r>
            <a:br>
              <a:rPr lang="en-GB" sz="1100" dirty="0">
                <a:latin typeface="Rosario" panose="020C0502030302020203" pitchFamily="34" charset="0"/>
              </a:rPr>
            </a:br>
            <a:r>
              <a:rPr lang="en-GB" sz="1100" dirty="0">
                <a:latin typeface="Rosario" panose="020C0502030302020203" pitchFamily="34" charset="0"/>
              </a:rPr>
              <a:t> Louise Milligan   Ailsa Wilson   Ailsa Carmichael   June Gilchrist   Morag Wise   Helen Bishop   Fiona Davies   Isobel McColl   Jacqueline Wise  Rosemary Guinnane   Dorothy Bain   Jane Patrick  </a:t>
            </a:r>
            <a:br>
              <a:rPr lang="en-GB" sz="1100" dirty="0">
                <a:latin typeface="Rosario" panose="020C0502030302020203" pitchFamily="34" charset="0"/>
              </a:rPr>
            </a:br>
            <a:r>
              <a:rPr lang="en-GB" sz="1100" dirty="0">
                <a:latin typeface="Rosario" panose="020C0502030302020203" pitchFamily="34" charset="0"/>
              </a:rPr>
              <a:t> Jane Porter   Celia Sanderson   Sarah </a:t>
            </a:r>
            <a:r>
              <a:rPr lang="en-GB" sz="1100" dirty="0" err="1">
                <a:latin typeface="Rosario" panose="020C0502030302020203" pitchFamily="34" charset="0"/>
              </a:rPr>
              <a:t>Wolffe</a:t>
            </a:r>
            <a:r>
              <a:rPr lang="en-GB" sz="1100" dirty="0">
                <a:latin typeface="Rosario" panose="020C0502030302020203" pitchFamily="34" charset="0"/>
              </a:rPr>
              <a:t>   Lesley-Anne Williamson   Kate Phillips   Angela Grahame   Lisa Henderson   Arabella Tait   Victoria Young   Morag Armstrong Joanna Cherry   Marie Smart   Gillian Peebles   Marie Clark   Lauren Sutherland   Shona Haldane   Margaret Hodge   Alison Stirling   Pauline Thornton   Jacqueline Williamson   Petra Collins   Lorna Drummond   Amanda Lothian   Anna Poole   Gillian Wade   Deborah Carter   Catriona Maclean    Elizabeth McLaughlin   Una Doherty   Sarah Livingstone   Jan McCall   Astrid Smart   Kay </a:t>
            </a:r>
            <a:r>
              <a:rPr lang="en-GB" sz="1100" dirty="0" err="1">
                <a:latin typeface="Rosario" panose="020C0502030302020203" pitchFamily="34" charset="0"/>
              </a:rPr>
              <a:t>Springham</a:t>
            </a:r>
            <a:r>
              <a:rPr lang="en-GB" sz="1100" dirty="0">
                <a:latin typeface="Rosario" panose="020C0502030302020203" pitchFamily="34" charset="0"/>
              </a:rPr>
              <a:t>   Moira </a:t>
            </a:r>
            <a:r>
              <a:rPr lang="en-GB" sz="1100" dirty="0" err="1">
                <a:latin typeface="Rosario" panose="020C0502030302020203" pitchFamily="34" charset="0"/>
              </a:rPr>
              <a:t>MacKenzie</a:t>
            </a:r>
            <a:r>
              <a:rPr lang="en-GB" sz="1100" dirty="0">
                <a:latin typeface="Rosario" panose="020C0502030302020203" pitchFamily="34" charset="0"/>
              </a:rPr>
              <a:t>   Ashley Edwards   Roisin Higgins   </a:t>
            </a:r>
            <a:r>
              <a:rPr lang="en-GB" sz="1100" dirty="0" err="1">
                <a:latin typeface="Rosario" panose="020C0502030302020203" pitchFamily="34" charset="0"/>
              </a:rPr>
              <a:t>Luise</a:t>
            </a:r>
            <a:r>
              <a:rPr lang="en-GB" sz="1100" dirty="0">
                <a:latin typeface="Rosario" panose="020C0502030302020203" pitchFamily="34" charset="0"/>
              </a:rPr>
              <a:t> Locke   Shelagh McCall  Susanne Tanner   Ruth Charteris   Kate </a:t>
            </a:r>
            <a:r>
              <a:rPr lang="en-GB" sz="1100" dirty="0" err="1">
                <a:latin typeface="Rosario" panose="020C0502030302020203" pitchFamily="34" charset="0"/>
              </a:rPr>
              <a:t>Dowdalls</a:t>
            </a:r>
            <a:r>
              <a:rPr lang="en-GB" sz="1100" dirty="0">
                <a:latin typeface="Rosario" panose="020C0502030302020203" pitchFamily="34" charset="0"/>
              </a:rPr>
              <a:t>   Morag Jack   Patricia Comiskey  Gail Gianni  Kirsty Hood   Cecilia </a:t>
            </a:r>
            <a:r>
              <a:rPr lang="en-GB" sz="1100" dirty="0" err="1">
                <a:latin typeface="Rosario" panose="020C0502030302020203" pitchFamily="34" charset="0"/>
              </a:rPr>
              <a:t>Dyckhoff</a:t>
            </a:r>
            <a:r>
              <a:rPr lang="en-GB" sz="1100" dirty="0">
                <a:latin typeface="Rosario" panose="020C0502030302020203" pitchFamily="34" charset="0"/>
              </a:rPr>
              <a:t>   Jo Edwardson   Sheena Stark   Jennifer Bain   Frances Connor   Fiona Drysdale   Paula Collar   Jane Farquharson   Linda Marsh   Leigh Mason   Almira </a:t>
            </a:r>
            <a:r>
              <a:rPr lang="en-GB" sz="1100" dirty="0" err="1">
                <a:latin typeface="Rosario" panose="020C0502030302020203" pitchFamily="34" charset="0"/>
              </a:rPr>
              <a:t>Delibegovic</a:t>
            </a:r>
            <a:r>
              <a:rPr lang="en-GB" sz="1100" dirty="0">
                <a:latin typeface="Rosario" panose="020C0502030302020203" pitchFamily="34" charset="0"/>
              </a:rPr>
              <a:t>-Broome  Katarina Maguire   Claire Mitchell   Morag Ross   Laura Wray   Margaret Breslin   Susan Duff   Sheena Fraser   Nancy </a:t>
            </a:r>
            <a:r>
              <a:rPr lang="en-GB" sz="1100" dirty="0" err="1">
                <a:latin typeface="Rosario" panose="020C0502030302020203" pitchFamily="34" charset="0"/>
              </a:rPr>
              <a:t>Reville</a:t>
            </a:r>
            <a:r>
              <a:rPr lang="en-GB" sz="1100" dirty="0">
                <a:latin typeface="Rosario" panose="020C0502030302020203" pitchFamily="34" charset="0"/>
              </a:rPr>
              <a:t>   Isla Davie   Karen Bruce Lockhart   Heather-Mairi Carmichael   Lorna Maclean   Isabelle </a:t>
            </a:r>
            <a:r>
              <a:rPr lang="en-GB" sz="1100" dirty="0" err="1">
                <a:latin typeface="Rosario" panose="020C0502030302020203" pitchFamily="34" charset="0"/>
              </a:rPr>
              <a:t>McKerrow</a:t>
            </a:r>
            <a:r>
              <a:rPr lang="en-GB" sz="1100" dirty="0">
                <a:latin typeface="Rosario" panose="020C0502030302020203" pitchFamily="34" charset="0"/>
              </a:rPr>
              <a:t>   Alice Taggart   Louise Arrol  </a:t>
            </a:r>
            <a:br>
              <a:rPr lang="en-GB" sz="1100" dirty="0">
                <a:latin typeface="Rosario" panose="020C0502030302020203" pitchFamily="34" charset="0"/>
              </a:rPr>
            </a:br>
            <a:r>
              <a:rPr lang="en-GB" sz="1100" dirty="0">
                <a:latin typeface="Rosario" panose="020C0502030302020203" pitchFamily="34" charset="0"/>
              </a:rPr>
              <a:t> Lynda </a:t>
            </a:r>
            <a:r>
              <a:rPr lang="en-GB" sz="1100" dirty="0" err="1">
                <a:latin typeface="Rosario" panose="020C0502030302020203" pitchFamily="34" charset="0"/>
              </a:rPr>
              <a:t>Brabender</a:t>
            </a:r>
            <a:r>
              <a:rPr lang="en-GB" sz="1100" dirty="0">
                <a:latin typeface="Rosario" panose="020C0502030302020203" pitchFamily="34" charset="0"/>
              </a:rPr>
              <a:t>  Amber Galbraith   Lisa  Gillespie  Lorraine Glancy   Ruth Innes  Shirley McKenna   Piya </a:t>
            </a:r>
            <a:r>
              <a:rPr lang="en-GB" sz="1100" dirty="0" err="1">
                <a:latin typeface="Rosario" panose="020C0502030302020203" pitchFamily="34" charset="0"/>
              </a:rPr>
              <a:t>Muqit</a:t>
            </a:r>
            <a:r>
              <a:rPr lang="en-GB" sz="1100" dirty="0">
                <a:latin typeface="Rosario" panose="020C0502030302020203" pitchFamily="34" charset="0"/>
              </a:rPr>
              <a:t>   Jane Munro  Margaret Barron   Juliette Casey   Caroline MacBride  Yvonne Waugh  Catherine Devaney   Laura Reilly   Helen Wright   Edith Forrest  Miranda Hamilton   Catriona MacLeod   Kirsty Malcolm   Catherine Smith   Alice Stobart   </a:t>
            </a:r>
            <a:r>
              <a:rPr lang="en-GB" sz="1100" dirty="0" err="1">
                <a:latin typeface="Rosario" panose="020C0502030302020203" pitchFamily="34" charset="0"/>
              </a:rPr>
              <a:t>Jeya</a:t>
            </a:r>
            <a:r>
              <a:rPr lang="en-GB" sz="1100" dirty="0">
                <a:latin typeface="Rosario" panose="020C0502030302020203" pitchFamily="34" charset="0"/>
              </a:rPr>
              <a:t> Irvine  Catherine </a:t>
            </a:r>
            <a:r>
              <a:rPr lang="en-GB" sz="1100" dirty="0" err="1">
                <a:latin typeface="Rosario" panose="020C0502030302020203" pitchFamily="34" charset="0"/>
              </a:rPr>
              <a:t>MacColl</a:t>
            </a:r>
            <a:r>
              <a:rPr lang="en-GB" sz="1100" dirty="0">
                <a:latin typeface="Rosario" panose="020C0502030302020203" pitchFamily="34" charset="0"/>
              </a:rPr>
              <a:t>   </a:t>
            </a:r>
            <a:br>
              <a:rPr lang="en-GB" sz="1100" dirty="0">
                <a:latin typeface="Rosario" panose="020C0502030302020203" pitchFamily="34" charset="0"/>
              </a:rPr>
            </a:br>
            <a:r>
              <a:rPr lang="en-GB" sz="1100" dirty="0">
                <a:latin typeface="Rosario" panose="020C0502030302020203" pitchFamily="34" charset="0"/>
              </a:rPr>
              <a:t>Lynsey MacDonald   Alison Wild   </a:t>
            </a:r>
            <a:r>
              <a:rPr lang="en-GB" sz="1100" dirty="0" err="1">
                <a:latin typeface="Rosario" panose="020C0502030302020203" pitchFamily="34" charset="0"/>
              </a:rPr>
              <a:t>Elish</a:t>
            </a:r>
            <a:r>
              <a:rPr lang="en-GB" sz="1100" dirty="0">
                <a:latin typeface="Rosario" panose="020C0502030302020203" pitchFamily="34" charset="0"/>
              </a:rPr>
              <a:t> </a:t>
            </a:r>
            <a:r>
              <a:rPr lang="en-GB" sz="1100" dirty="0" err="1">
                <a:latin typeface="Rosario" panose="020C0502030302020203" pitchFamily="34" charset="0"/>
              </a:rPr>
              <a:t>Angiolini</a:t>
            </a:r>
            <a:r>
              <a:rPr lang="en-GB" sz="1100" dirty="0">
                <a:latin typeface="Rosario" panose="020C0502030302020203" pitchFamily="34" charset="0"/>
              </a:rPr>
              <a:t>   Linda Pike   Janice Green   Susan </a:t>
            </a:r>
            <a:r>
              <a:rPr lang="en-GB" sz="1100" dirty="0" err="1">
                <a:latin typeface="Rosario" panose="020C0502030302020203" pitchFamily="34" charset="0"/>
              </a:rPr>
              <a:t>Ower</a:t>
            </a:r>
            <a:r>
              <a:rPr lang="en-GB" sz="1100" dirty="0">
                <a:latin typeface="Rosario" panose="020C0502030302020203" pitchFamily="34" charset="0"/>
              </a:rPr>
              <a:t>   Gillian Ross   Emma Toner  Laura-Anne Van Der Westhuizen   Helen Watts   Emma Peters   Leigh Lawrie </a:t>
            </a:r>
            <a:br>
              <a:rPr lang="en-GB" sz="1100" dirty="0">
                <a:latin typeface="Rosario" panose="020C0502030302020203" pitchFamily="34" charset="0"/>
              </a:rPr>
            </a:br>
            <a:r>
              <a:rPr lang="en-GB" sz="1100" dirty="0">
                <a:latin typeface="Rosario" panose="020C0502030302020203" pitchFamily="34" charset="0"/>
              </a:rPr>
              <a:t>  Lili </a:t>
            </a:r>
            <a:r>
              <a:rPr lang="en-GB" sz="1100" dirty="0" err="1">
                <a:latin typeface="Rosario" panose="020C0502030302020203" pitchFamily="34" charset="0"/>
              </a:rPr>
              <a:t>Prais</a:t>
            </a:r>
            <a:r>
              <a:rPr lang="en-GB" sz="1100" dirty="0">
                <a:latin typeface="Rosario" panose="020C0502030302020203" pitchFamily="34" charset="0"/>
              </a:rPr>
              <a:t>  Maryam </a:t>
            </a:r>
            <a:r>
              <a:rPr lang="en-GB" sz="1100" dirty="0" err="1">
                <a:latin typeface="Rosario" panose="020C0502030302020203" pitchFamily="34" charset="0"/>
              </a:rPr>
              <a:t>Labaki</a:t>
            </a:r>
            <a:r>
              <a:rPr lang="en-GB" sz="1100" dirty="0">
                <a:latin typeface="Rosario" panose="020C0502030302020203" pitchFamily="34" charset="0"/>
              </a:rPr>
              <a:t>   Jillian Martin-Brown   Julianna Cartwright   Nicola Gilchrist   Alexandra Price-Marmion   Claire Thomas   Kelly </a:t>
            </a:r>
            <a:r>
              <a:rPr lang="en-GB" sz="1100" dirty="0" err="1">
                <a:latin typeface="Rosario" panose="020C0502030302020203" pitchFamily="34" charset="0"/>
              </a:rPr>
              <a:t>Duling</a:t>
            </a:r>
            <a:r>
              <a:rPr lang="en-GB" sz="1100" dirty="0">
                <a:latin typeface="Rosario" panose="020C0502030302020203" pitchFamily="34" charset="0"/>
              </a:rPr>
              <a:t>   Lesley Irvine   Ceit-Anna MacLeod   Clare Connelly   Wendy Culross   Victoria Dow   Margaret McFarlane   Julie McKinlay   Jennifer Nicholson-White   Elisabeth Roxburgh   Katerina Stein   Ximena Vengoechea   Gail Hawthorne   Di Moore   </a:t>
            </a:r>
            <a:r>
              <a:rPr lang="en-GB" sz="1100" dirty="0" err="1">
                <a:latin typeface="Rosario" panose="020C0502030302020203" pitchFamily="34" charset="0"/>
              </a:rPr>
              <a:t>Safeena</a:t>
            </a:r>
            <a:r>
              <a:rPr lang="en-GB" sz="1100" dirty="0">
                <a:latin typeface="Rosario" panose="020C0502030302020203" pitchFamily="34" charset="0"/>
              </a:rPr>
              <a:t> Rashid   Donna Armstrong   Kate Bennett   Alyson Forbes   Rachel Shewan   Laura Thomson   Kathryn Pickard   Mhairi Stephen   </a:t>
            </a:r>
            <a:r>
              <a:rPr lang="en-GB" sz="1100" dirty="0" err="1">
                <a:latin typeface="Rosario" panose="020C0502030302020203" pitchFamily="34" charset="0"/>
              </a:rPr>
              <a:t>Faryma</a:t>
            </a:r>
            <a:r>
              <a:rPr lang="en-GB" sz="1100" dirty="0">
                <a:latin typeface="Rosario" panose="020C0502030302020203" pitchFamily="34" charset="0"/>
              </a:rPr>
              <a:t> </a:t>
            </a:r>
            <a:r>
              <a:rPr lang="en-GB" sz="1100" dirty="0" err="1">
                <a:latin typeface="Rosario" panose="020C0502030302020203" pitchFamily="34" charset="0"/>
              </a:rPr>
              <a:t>Bahrami</a:t>
            </a:r>
            <a:r>
              <a:rPr lang="en-GB" sz="1100" dirty="0">
                <a:latin typeface="Rosario" panose="020C0502030302020203" pitchFamily="34" charset="0"/>
              </a:rPr>
              <a:t>   Anne Bennie   Dana Forbes   Jane Rattray   Susan Craig   Jacqueline Fordyce   Jane McMillan   Kirsty Tyre   Amy </a:t>
            </a:r>
            <a:r>
              <a:rPr lang="en-GB" sz="1100" dirty="0" err="1">
                <a:latin typeface="Rosario" panose="020C0502030302020203" pitchFamily="34" charset="0"/>
              </a:rPr>
              <a:t>Donachie</a:t>
            </a:r>
            <a:r>
              <a:rPr lang="en-GB" sz="1100" dirty="0">
                <a:latin typeface="Rosario" panose="020C0502030302020203" pitchFamily="34" charset="0"/>
              </a:rPr>
              <a:t>   Ann MacNeill   Tracey Brown   Megan Dewart   Victoria Arnott  Melanie Barbour   Carla Fraser   Valentina Mori   Laura Anne Radcliffe   Elaine Russell   Antonia Welsh   Patricia Baillie   Emily Bradbury   Susan </a:t>
            </a:r>
            <a:r>
              <a:rPr lang="en-GB" sz="1100" dirty="0" err="1">
                <a:latin typeface="Rosario" panose="020C0502030302020203" pitchFamily="34" charset="0"/>
              </a:rPr>
              <a:t>Fallone</a:t>
            </a:r>
            <a:r>
              <a:rPr lang="en-GB" sz="1100" dirty="0">
                <a:latin typeface="Rosario" panose="020C0502030302020203" pitchFamily="34" charset="0"/>
              </a:rPr>
              <a:t>   Catriona MacQueen   Rosalyn McTaggart   Mary Ellen Stewart   Sarah Trainer   </a:t>
            </a:r>
            <a:r>
              <a:rPr lang="en-GB" sz="1100" dirty="0" err="1">
                <a:latin typeface="Rosario" panose="020C0502030302020203" pitchFamily="34" charset="0"/>
              </a:rPr>
              <a:t>Jordanna</a:t>
            </a:r>
            <a:r>
              <a:rPr lang="en-GB" sz="1100" dirty="0">
                <a:latin typeface="Rosario" panose="020C0502030302020203" pitchFamily="34" charset="0"/>
              </a:rPr>
              <a:t> </a:t>
            </a:r>
            <a:r>
              <a:rPr lang="en-GB" sz="1100" dirty="0" err="1">
                <a:latin typeface="Rosario" panose="020C0502030302020203" pitchFamily="34" charset="0"/>
              </a:rPr>
              <a:t>Blockley</a:t>
            </a:r>
            <a:r>
              <a:rPr lang="en-GB" sz="1100" dirty="0">
                <a:latin typeface="Rosario" panose="020C0502030302020203" pitchFamily="34" charset="0"/>
              </a:rPr>
              <a:t>   Emma Boffey   </a:t>
            </a:r>
            <a:br>
              <a:rPr lang="en-GB" sz="1100" dirty="0">
                <a:latin typeface="Rosario" panose="020C0502030302020203" pitchFamily="34" charset="0"/>
              </a:rPr>
            </a:br>
            <a:r>
              <a:rPr lang="en-GB" sz="1100" dirty="0">
                <a:latin typeface="Rosario" panose="020C0502030302020203" pitchFamily="34" charset="0"/>
              </a:rPr>
              <a:t>Sheana Campbell   Louise Cockburn   Megan Davidson   Ayla Iridag   Sarah </a:t>
            </a:r>
            <a:r>
              <a:rPr lang="en-GB" sz="1100" dirty="0" err="1">
                <a:latin typeface="Rosario" panose="020C0502030302020203" pitchFamily="34" charset="0"/>
              </a:rPr>
              <a:t>Loosemore</a:t>
            </a:r>
            <a:r>
              <a:rPr lang="en-GB" sz="1100" dirty="0">
                <a:latin typeface="Rosario" panose="020C0502030302020203" pitchFamily="34" charset="0"/>
              </a:rPr>
              <a:t>   Lynsey Morgan   Katharine Muir   Elaine Smith</a:t>
            </a:r>
          </a:p>
          <a:p>
            <a:pPr algn="ctr" rtl="0"/>
            <a:endParaRPr lang="en-GB" sz="1200" dirty="0">
              <a:latin typeface="Rosario" panose="020C0502030302020203" pitchFamily="34" charset="0"/>
            </a:endParaRPr>
          </a:p>
          <a:p>
            <a:pPr rtl="0"/>
            <a:endParaRPr lang="en-GB" sz="1200" dirty="0">
              <a:latin typeface="Rosario" panose="020C0502030302020203" pitchFamily="34" charset="0"/>
            </a:endParaRPr>
          </a:p>
          <a:p>
            <a:pPr rtl="0"/>
            <a:endParaRPr lang="en-GB" sz="1200" dirty="0">
              <a:latin typeface="Rosario" panose="020C0502030302020203" pitchFamily="34" charset="0"/>
            </a:endParaRPr>
          </a:p>
          <a:p>
            <a:pPr algn="ctr"/>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a:p>
            <a:pPr algn="ctr" rtl="0"/>
            <a:endParaRPr lang="en-GB" sz="1200" dirty="0">
              <a:latin typeface="Rosario" panose="020C0502030302020203" pitchFamily="34" charset="0"/>
            </a:endParaRPr>
          </a:p>
        </p:txBody>
      </p:sp>
    </p:spTree>
    <p:extLst>
      <p:ext uri="{BB962C8B-B14F-4D97-AF65-F5344CB8AC3E}">
        <p14:creationId xmlns:p14="http://schemas.microsoft.com/office/powerpoint/2010/main" val="1743670191"/>
      </p:ext>
    </p:extLst>
  </p:cSld>
  <p:clrMapOvr>
    <a:masterClrMapping/>
  </p:clrMapOvr>
  <mc:AlternateContent xmlns:mc="http://schemas.openxmlformats.org/markup-compatibility/2006">
    <mc:Choice xmlns:p14="http://schemas.microsoft.com/office/powerpoint/2010/main" Requires="p14">
      <p:transition spd="slow" p14:dur="1250" advClick="0" advTm="10000">
        <p:fade/>
      </p:transition>
    </mc:Choice>
    <mc:Fallback>
      <p:transition spd="slow"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80783"/>
            <a:ext cx="11493795" cy="973766"/>
          </a:xfrm>
        </p:spPr>
        <p:txBody>
          <a:bodyPr rtlCol="0">
            <a:normAutofit/>
          </a:bodyPr>
          <a:lstStyle/>
          <a:p>
            <a:pPr rtl="0"/>
            <a:r>
              <a:rPr lang="en-GB" sz="2000" dirty="0">
                <a:latin typeface="Rosario" panose="020C0502030302020203" pitchFamily="34" charset="0"/>
              </a:rPr>
              <a:t>Sources and citations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952960"/>
            <a:ext cx="11612082" cy="5424257"/>
          </a:xfrm>
        </p:spPr>
        <p:txBody>
          <a:bodyPr rtlCol="0">
            <a:normAutofit fontScale="92500" lnSpcReduction="20000"/>
          </a:bodyPr>
          <a:lstStyle/>
          <a:p>
            <a:pPr marL="342900" indent="-342900">
              <a:buFont typeface="Wingdings" panose="05000000000000000000" pitchFamily="2" charset="2"/>
              <a:buChar char="v"/>
            </a:pPr>
            <a:r>
              <a:rPr lang="en-GB" sz="1500" i="1" dirty="0">
                <a:latin typeface="Rosario" panose="020C0502030302020203" pitchFamily="34" charset="0"/>
              </a:rPr>
              <a:t>Dreams</a:t>
            </a:r>
            <a:r>
              <a:rPr lang="en-GB" sz="1500" dirty="0">
                <a:latin typeface="Rosario" panose="020C0502030302020203" pitchFamily="34" charset="0"/>
              </a:rPr>
              <a:t> by Helene Funke, 1913 (oil on canvas) </a:t>
            </a:r>
            <a:r>
              <a:rPr lang="en-GB" sz="1500" dirty="0">
                <a:solidFill>
                  <a:schemeClr val="accent2">
                    <a:lumMod val="50000"/>
                  </a:schemeClr>
                </a:solidFill>
                <a:latin typeface="Rosario" panose="020C0502030302020203" pitchFamily="34" charset="0"/>
              </a:rPr>
              <a:t>JOHANNES STOLL/BELVEDERE</a:t>
            </a:r>
          </a:p>
          <a:p>
            <a:pPr marL="342900" indent="-342900">
              <a:buFont typeface="Wingdings" panose="05000000000000000000" pitchFamily="2" charset="2"/>
              <a:buChar char="v"/>
            </a:pPr>
            <a:r>
              <a:rPr lang="en-GB" sz="1500" i="1" dirty="0">
                <a:solidFill>
                  <a:schemeClr val="accent2">
                    <a:lumMod val="50000"/>
                  </a:schemeClr>
                </a:solidFill>
                <a:latin typeface="Rosario" panose="020C0502030302020203" pitchFamily="34" charset="0"/>
              </a:rPr>
              <a:t>Novelty in Coiffures</a:t>
            </a:r>
            <a:r>
              <a:rPr lang="en-GB" sz="1500" dirty="0">
                <a:solidFill>
                  <a:schemeClr val="accent2">
                    <a:lumMod val="50000"/>
                  </a:schemeClr>
                </a:solidFill>
                <a:latin typeface="Rosario" panose="020C0502030302020203" pitchFamily="34" charset="0"/>
              </a:rPr>
              <a:t>. Illustration for Punch, Volume 68, January – June 1875, </a:t>
            </a:r>
            <a:r>
              <a:rPr lang="en-GB" sz="1500" dirty="0">
                <a:latin typeface="Rosario" panose="020C0502030302020203" pitchFamily="34" charset="0"/>
              </a:rPr>
              <a:t>After Edward Linley </a:t>
            </a:r>
            <a:r>
              <a:rPr lang="en-GB" sz="1500" dirty="0" err="1">
                <a:latin typeface="Rosario" panose="020C0502030302020203" pitchFamily="34" charset="0"/>
              </a:rPr>
              <a:t>Sambourne</a:t>
            </a:r>
            <a:endParaRPr lang="en-GB" sz="1500" dirty="0">
              <a:latin typeface="Rosario" panose="020C0502030302020203" pitchFamily="34" charset="0"/>
            </a:endParaRPr>
          </a:p>
          <a:p>
            <a:pPr marL="342900" indent="-342900">
              <a:buFont typeface="Wingdings" panose="05000000000000000000" pitchFamily="2" charset="2"/>
              <a:buChar char="v"/>
            </a:pPr>
            <a:r>
              <a:rPr lang="en-GB" sz="1500" dirty="0">
                <a:solidFill>
                  <a:schemeClr val="accent2">
                    <a:lumMod val="50000"/>
                  </a:schemeClr>
                </a:solidFill>
                <a:latin typeface="Rosario" panose="020C0502030302020203" pitchFamily="34" charset="0"/>
              </a:rPr>
              <a:t>Sex Disqualification Bill: views of the legal profession, The Scotsman, 28 November 1919 (Newspaper Cuttings, 1917-1921, p.103. Faculty Archives.)</a:t>
            </a:r>
            <a:endParaRPr lang="en-GB" sz="1500" dirty="0">
              <a:latin typeface="Rosario" panose="020C0502030302020203" pitchFamily="34" charset="0"/>
            </a:endParaRPr>
          </a:p>
          <a:p>
            <a:pPr marL="342900" indent="-342900" rtl="0">
              <a:buFont typeface="Wingdings" panose="05000000000000000000" pitchFamily="2" charset="2"/>
              <a:buChar char="v"/>
            </a:pPr>
            <a:r>
              <a:rPr lang="en-GB" sz="1500" i="1" dirty="0">
                <a:latin typeface="Rosario" panose="020C0502030302020203" pitchFamily="34" charset="0"/>
              </a:rPr>
              <a:t>Glasgow Herald, </a:t>
            </a:r>
            <a:r>
              <a:rPr lang="en-GB" sz="1500" dirty="0">
                <a:latin typeface="Rosario" panose="020C0502030302020203" pitchFamily="34" charset="0"/>
              </a:rPr>
              <a:t>29 June  1923: </a:t>
            </a:r>
            <a:r>
              <a:rPr lang="en-GB" sz="15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https://news.google.com/newspapers?id=ipdAAAAAIBAJ&amp;pg=3497%2C7826255</a:t>
            </a:r>
            <a:r>
              <a:rPr lang="en-GB" sz="15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p>
          <a:p>
            <a:pPr marL="342900" indent="-342900" rtl="0">
              <a:buFont typeface="Wingdings" panose="05000000000000000000" pitchFamily="2" charset="2"/>
              <a:buChar char="v"/>
            </a:pPr>
            <a:r>
              <a:rPr lang="en-GB" sz="1500" i="1" dirty="0">
                <a:latin typeface="Rosario" panose="020C0502030302020203" pitchFamily="34" charset="0"/>
              </a:rPr>
              <a:t>Hartlepool Northern Daily Mail, </a:t>
            </a:r>
            <a:r>
              <a:rPr lang="en-GB" sz="1500" dirty="0">
                <a:latin typeface="Rosario" panose="020C0502030302020203" pitchFamily="34" charset="0"/>
              </a:rPr>
              <a:t>28 December 1948. Image copyright: The British Newspaper Archive</a:t>
            </a:r>
          </a:p>
          <a:p>
            <a:pPr marL="342900" indent="-342900">
              <a:buFont typeface="Wingdings" panose="05000000000000000000" pitchFamily="2" charset="2"/>
              <a:buChar char="v"/>
            </a:pPr>
            <a:r>
              <a:rPr lang="en-GB" sz="1500" dirty="0">
                <a:solidFill>
                  <a:schemeClr val="accent2">
                    <a:lumMod val="50000"/>
                  </a:schemeClr>
                </a:solidFill>
                <a:latin typeface="Rosario" panose="020C0502030302020203" pitchFamily="34" charset="0"/>
              </a:rPr>
              <a:t>Ian Hamilton QC, </a:t>
            </a:r>
            <a:r>
              <a:rPr lang="en-GB" sz="1500" i="1" dirty="0">
                <a:solidFill>
                  <a:schemeClr val="accent2">
                    <a:lumMod val="50000"/>
                  </a:schemeClr>
                </a:solidFill>
                <a:latin typeface="Rosario" panose="020C0502030302020203" pitchFamily="34" charset="0"/>
              </a:rPr>
              <a:t>A Touch of Treason</a:t>
            </a:r>
            <a:r>
              <a:rPr lang="en-GB" sz="1500" dirty="0">
                <a:solidFill>
                  <a:schemeClr val="accent2">
                    <a:lumMod val="50000"/>
                  </a:schemeClr>
                </a:solidFill>
                <a:latin typeface="Rosario" panose="020C0502030302020203" pitchFamily="34" charset="0"/>
              </a:rPr>
              <a:t>, chapter 7</a:t>
            </a:r>
          </a:p>
          <a:p>
            <a:pPr marL="342900" indent="-342900">
              <a:buFont typeface="Wingdings" panose="05000000000000000000" pitchFamily="2" charset="2"/>
              <a:buChar char="v"/>
            </a:pPr>
            <a:r>
              <a:rPr lang="en-GB" sz="1500" i="1" dirty="0">
                <a:solidFill>
                  <a:schemeClr val="accent2">
                    <a:lumMod val="50000"/>
                  </a:schemeClr>
                </a:solidFill>
                <a:latin typeface="Rosario" panose="020C0502030302020203" pitchFamily="34" charset="0"/>
              </a:rPr>
              <a:t>Glasgow Herald</a:t>
            </a:r>
            <a:r>
              <a:rPr lang="en-GB" sz="1500" dirty="0">
                <a:solidFill>
                  <a:schemeClr val="accent2">
                    <a:lumMod val="50000"/>
                  </a:schemeClr>
                </a:solidFill>
                <a:latin typeface="Rosario" panose="020C0502030302020203" pitchFamily="34" charset="0"/>
              </a:rPr>
              <a:t>, 12 June 1926, p.7</a:t>
            </a:r>
          </a:p>
          <a:p>
            <a:pPr marL="342900" indent="-342900">
              <a:buFont typeface="Wingdings" panose="05000000000000000000" pitchFamily="2" charset="2"/>
              <a:buChar char="v"/>
            </a:pPr>
            <a:r>
              <a:rPr lang="en-GB" sz="1500" dirty="0">
                <a:latin typeface="Rosario" panose="020C0502030302020203" pitchFamily="34" charset="0"/>
                <a:hlinkClick r:id="rId4">
                  <a:extLst>
                    <a:ext uri="{A12FA001-AC4F-418D-AE19-62706E023703}">
                      <ahyp:hlinkClr xmlns:ahyp="http://schemas.microsoft.com/office/drawing/2018/hyperlinkcolor" val="tx"/>
                    </a:ext>
                  </a:extLst>
                </a:hlinkClick>
              </a:rPr>
              <a:t>Scotland's History: Dame Margaret Henderson Kidd QC | </a:t>
            </a:r>
            <a:r>
              <a:rPr lang="en-GB" sz="1500" dirty="0" err="1">
                <a:latin typeface="Rosario" panose="020C0502030302020203" pitchFamily="34" charset="0"/>
                <a:hlinkClick r:id="rId4">
                  <a:extLst>
                    <a:ext uri="{A12FA001-AC4F-418D-AE19-62706E023703}">
                      <ahyp:hlinkClr xmlns:ahyp="http://schemas.microsoft.com/office/drawing/2018/hyperlinkcolor" val="tx"/>
                    </a:ext>
                  </a:extLst>
                </a:hlinkClick>
              </a:rPr>
              <a:t>ScotlandsPeople</a:t>
            </a:r>
            <a:endParaRPr lang="en-GB" sz="1500" dirty="0">
              <a:latin typeface="Rosario" panose="020C0502030302020203" pitchFamily="34" charset="0"/>
            </a:endParaRPr>
          </a:p>
          <a:p>
            <a:pPr marL="342900" indent="-342900">
              <a:buFont typeface="Wingdings" panose="05000000000000000000" pitchFamily="2" charset="2"/>
              <a:buChar char="v"/>
            </a:pPr>
            <a:r>
              <a:rPr lang="en-GB" sz="1500" i="1" dirty="0">
                <a:solidFill>
                  <a:schemeClr val="accent2">
                    <a:lumMod val="50000"/>
                  </a:schemeClr>
                </a:solidFill>
                <a:latin typeface="Rosario" panose="020C0502030302020203" pitchFamily="34" charset="0"/>
              </a:rPr>
              <a:t>100 Voices for 100 Years</a:t>
            </a:r>
            <a:r>
              <a:rPr lang="en-GB" sz="1500" dirty="0">
                <a:solidFill>
                  <a:schemeClr val="accent2">
                    <a:lumMod val="50000"/>
                  </a:schemeClr>
                </a:solidFill>
                <a:latin typeface="Rosario" panose="020C0502030302020203" pitchFamily="34" charset="0"/>
              </a:rPr>
              <a:t>, </a:t>
            </a:r>
            <a:r>
              <a:rPr lang="en-GB" sz="1500" dirty="0">
                <a:solidFill>
                  <a:schemeClr val="accent2">
                    <a:lumMod val="50000"/>
                  </a:schemeClr>
                </a:solidFill>
                <a:latin typeface="Rosario" panose="020C0502030302020203" pitchFamily="34" charset="0"/>
                <a:hlinkClick r:id="rId5"/>
              </a:rPr>
              <a:t>https://www.gla.ac.uk/schools/law/100years/100voices/</a:t>
            </a:r>
            <a:r>
              <a:rPr lang="en-GB" sz="1500" dirty="0">
                <a:solidFill>
                  <a:schemeClr val="accent2">
                    <a:lumMod val="50000"/>
                  </a:schemeClr>
                </a:solidFill>
                <a:latin typeface="Rosario" panose="020C0502030302020203" pitchFamily="34" charset="0"/>
              </a:rPr>
              <a:t> </a:t>
            </a:r>
          </a:p>
          <a:p>
            <a:pPr marL="342900" indent="-342900">
              <a:buFont typeface="Wingdings" panose="05000000000000000000" pitchFamily="2" charset="2"/>
              <a:buChar char="v"/>
            </a:pPr>
            <a:r>
              <a:rPr lang="en-GB" sz="1500" i="1" dirty="0">
                <a:solidFill>
                  <a:schemeClr val="accent2">
                    <a:lumMod val="50000"/>
                  </a:schemeClr>
                </a:solidFill>
                <a:latin typeface="Rosario" panose="020C0502030302020203" pitchFamily="34" charset="0"/>
              </a:rPr>
              <a:t>The Bulletin</a:t>
            </a:r>
            <a:r>
              <a:rPr lang="en-GB" sz="1500" dirty="0">
                <a:solidFill>
                  <a:schemeClr val="accent2">
                    <a:lumMod val="50000"/>
                  </a:schemeClr>
                </a:solidFill>
                <a:latin typeface="Rosario" panose="020C0502030302020203" pitchFamily="34" charset="0"/>
              </a:rPr>
              <a:t>, 27 Jun 1956, p.11</a:t>
            </a:r>
          </a:p>
          <a:p>
            <a:pPr marL="342900" indent="-342900">
              <a:buFont typeface="Wingdings" panose="05000000000000000000" pitchFamily="2" charset="2"/>
              <a:buChar char="v"/>
            </a:pPr>
            <a:r>
              <a:rPr lang="en-GB" sz="1500" i="1" dirty="0">
                <a:solidFill>
                  <a:schemeClr val="accent2">
                    <a:lumMod val="50000"/>
                  </a:schemeClr>
                </a:solidFill>
                <a:latin typeface="Rosario" panose="020C0502030302020203" pitchFamily="34" charset="0"/>
              </a:rPr>
              <a:t>Glasgow Herald. 27 March 1989, p.16</a:t>
            </a:r>
          </a:p>
          <a:p>
            <a:pPr marL="342900" indent="-342900">
              <a:buFont typeface="Wingdings" panose="05000000000000000000" pitchFamily="2" charset="2"/>
              <a:buChar char="v"/>
            </a:pPr>
            <a:r>
              <a:rPr lang="en-US" sz="1500" i="1" dirty="0">
                <a:solidFill>
                  <a:schemeClr val="accent2">
                    <a:lumMod val="50000"/>
                  </a:schemeClr>
                </a:solidFill>
                <a:latin typeface="Rosario" panose="020C0502030302020203" pitchFamily="34" charset="0"/>
              </a:rPr>
              <a:t>Dundee Evening Telegraph</a:t>
            </a:r>
            <a:r>
              <a:rPr lang="en-US" sz="1500" dirty="0">
                <a:solidFill>
                  <a:schemeClr val="accent2">
                    <a:lumMod val="50000"/>
                  </a:schemeClr>
                </a:solidFill>
                <a:latin typeface="Rosario" panose="020C0502030302020203" pitchFamily="34" charset="0"/>
              </a:rPr>
              <a:t>, Friday 15 July, 1949</a:t>
            </a:r>
          </a:p>
          <a:p>
            <a:pPr marL="342900" indent="-342900">
              <a:buFont typeface="Wingdings" panose="05000000000000000000" pitchFamily="2" charset="2"/>
              <a:buChar char="v"/>
            </a:pPr>
            <a:r>
              <a:rPr lang="en-GB" sz="1500" i="1" dirty="0">
                <a:latin typeface="Rosario" panose="020C0502030302020203" pitchFamily="34" charset="0"/>
              </a:rPr>
              <a:t>The Rt Hon Lady Hazel Cosgrove CBE, </a:t>
            </a:r>
            <a:r>
              <a:rPr lang="en-GB" sz="1500" dirty="0">
                <a:latin typeface="Rosario" panose="020C0502030302020203" pitchFamily="34" charset="0"/>
                <a:hlinkClick r:id="rId6"/>
              </a:rPr>
              <a:t>https://www.saltiresociety.org.uk</a:t>
            </a:r>
            <a:r>
              <a:rPr lang="en-GB" sz="1500" dirty="0">
                <a:latin typeface="Rosario" panose="020C0502030302020203" pitchFamily="34" charset="0"/>
              </a:rPr>
              <a:t> </a:t>
            </a:r>
          </a:p>
          <a:p>
            <a:pPr marL="342900" indent="-342900">
              <a:buFont typeface="Wingdings" panose="05000000000000000000" pitchFamily="2" charset="2"/>
              <a:buChar char="v"/>
            </a:pPr>
            <a:endParaRPr lang="en-GB" sz="1400" dirty="0">
              <a:latin typeface="Rosario" panose="020C0502030302020203" pitchFamily="34" charset="0"/>
            </a:endParaRPr>
          </a:p>
          <a:p>
            <a:pPr marL="342900" indent="-342900">
              <a:buFont typeface="Wingdings" panose="05000000000000000000" pitchFamily="2" charset="2"/>
              <a:buChar char="v"/>
            </a:pPr>
            <a:endParaRPr lang="en-GB" sz="1400" dirty="0">
              <a:solidFill>
                <a:schemeClr val="accent2">
                  <a:lumMod val="50000"/>
                </a:schemeClr>
              </a:solidFill>
              <a:latin typeface="Rosario" panose="020C0502030302020203" pitchFamily="34" charset="0"/>
            </a:endParaRPr>
          </a:p>
          <a:p>
            <a:pPr rtl="0"/>
            <a:endParaRPr lang="en-GB" sz="2000" dirty="0">
              <a:latin typeface="Rosario" panose="020C0502030302020203" pitchFamily="34" charset="0"/>
            </a:endParaRPr>
          </a:p>
          <a:p>
            <a:pPr algn="ctr" rtl="0"/>
            <a:endParaRPr lang="en-GB" sz="2000" dirty="0">
              <a:latin typeface="Rosario" panose="020C0502030302020203" pitchFamily="34" charset="0"/>
            </a:endParaRPr>
          </a:p>
          <a:p>
            <a:pPr algn="ctr" rtl="0"/>
            <a:endParaRPr lang="en-GB" dirty="0">
              <a:latin typeface="Rosario" panose="020C0502030302020203" pitchFamily="34" charset="0"/>
            </a:endParaRPr>
          </a:p>
        </p:txBody>
      </p:sp>
      <p:sp>
        <p:nvSpPr>
          <p:cNvPr id="3" name="Text Placeholder 17">
            <a:extLst>
              <a:ext uri="{FF2B5EF4-FFF2-40B4-BE49-F238E27FC236}">
                <a16:creationId xmlns:a16="http://schemas.microsoft.com/office/drawing/2014/main" id="{663FFADC-6427-A476-AE55-6770B734B037}"/>
              </a:ext>
            </a:extLst>
          </p:cNvPr>
          <p:cNvSpPr txBox="1">
            <a:spLocks/>
          </p:cNvSpPr>
          <p:nvPr/>
        </p:nvSpPr>
        <p:spPr>
          <a:xfrm>
            <a:off x="8984407" y="6154536"/>
            <a:ext cx="3207593" cy="703464"/>
          </a:xfrm>
          <a:prstGeom prst="rect">
            <a:avLst/>
          </a:prstGeom>
        </p:spPr>
        <p:txBody>
          <a:bodyPr rtlCol="0"/>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latin typeface="Rosario" panose="020C0502030302020203" pitchFamily="34" charset="0"/>
            </a:endParaRPr>
          </a:p>
        </p:txBody>
      </p:sp>
      <p:sp>
        <p:nvSpPr>
          <p:cNvPr id="5" name="TextBox 4">
            <a:extLst>
              <a:ext uri="{FF2B5EF4-FFF2-40B4-BE49-F238E27FC236}">
                <a16:creationId xmlns:a16="http://schemas.microsoft.com/office/drawing/2014/main" id="{812BBE3A-3A1F-D129-3B34-3FF075718BCE}"/>
              </a:ext>
            </a:extLst>
          </p:cNvPr>
          <p:cNvSpPr txBox="1"/>
          <p:nvPr/>
        </p:nvSpPr>
        <p:spPr>
          <a:xfrm>
            <a:off x="7578156" y="6321602"/>
            <a:ext cx="4480494" cy="369332"/>
          </a:xfrm>
          <a:prstGeom prst="rect">
            <a:avLst/>
          </a:prstGeom>
          <a:noFill/>
        </p:spPr>
        <p:txBody>
          <a:bodyPr wrap="square">
            <a:spAutoFit/>
          </a:bodyPr>
          <a:lstStyle/>
          <a:p>
            <a:pPr algn="r"/>
            <a:r>
              <a:rPr lang="en-GB" sz="1800" dirty="0">
                <a:solidFill>
                  <a:schemeClr val="accent2">
                    <a:lumMod val="50000"/>
                  </a:schemeClr>
                </a:solidFill>
                <a:latin typeface="Rosario" panose="020C0502030302020203" pitchFamily="34" charset="0"/>
              </a:rPr>
              <a:t>Margaret Kidd Centenary</a:t>
            </a:r>
          </a:p>
        </p:txBody>
      </p:sp>
    </p:spTree>
    <p:extLst>
      <p:ext uri="{BB962C8B-B14F-4D97-AF65-F5344CB8AC3E}">
        <p14:creationId xmlns:p14="http://schemas.microsoft.com/office/powerpoint/2010/main" val="3295868468"/>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591552" cy="973766"/>
          </a:xfrm>
        </p:spPr>
        <p:txBody>
          <a:bodyPr rtlCol="0">
            <a:noAutofit/>
          </a:bodyPr>
          <a:lstStyle/>
          <a:p>
            <a:pPr rtl="0"/>
            <a:r>
              <a:rPr lang="en-GB" sz="3500" dirty="0">
                <a:latin typeface="Rosario" panose="020C0502030302020203" pitchFamily="34" charset="0"/>
              </a:rPr>
              <a:t>Proceeds and donations from this evening will go to support:</a:t>
            </a:r>
          </a:p>
        </p:txBody>
      </p:sp>
      <p:sp>
        <p:nvSpPr>
          <p:cNvPr id="3" name="TextBox 2">
            <a:extLst>
              <a:ext uri="{FF2B5EF4-FFF2-40B4-BE49-F238E27FC236}">
                <a16:creationId xmlns:a16="http://schemas.microsoft.com/office/drawing/2014/main" id="{974F1280-48E9-A593-555C-1170F7388BEB}"/>
              </a:ext>
            </a:extLst>
          </p:cNvPr>
          <p:cNvSpPr txBox="1"/>
          <p:nvPr/>
        </p:nvSpPr>
        <p:spPr>
          <a:xfrm>
            <a:off x="446568" y="4121717"/>
            <a:ext cx="5270651" cy="2523768"/>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The </a:t>
            </a:r>
            <a:r>
              <a:rPr lang="en-GB" sz="2000" dirty="0" err="1">
                <a:solidFill>
                  <a:schemeClr val="accent2">
                    <a:lumMod val="50000"/>
                  </a:schemeClr>
                </a:solidFill>
                <a:latin typeface="Rosario" panose="020C0502030302020203" pitchFamily="34" charset="0"/>
              </a:rPr>
              <a:t>Lawscot</a:t>
            </a:r>
            <a:r>
              <a:rPr lang="en-GB" sz="2000" dirty="0">
                <a:solidFill>
                  <a:schemeClr val="accent2">
                    <a:lumMod val="50000"/>
                  </a:schemeClr>
                </a:solidFill>
                <a:latin typeface="Rosario" panose="020C0502030302020203" pitchFamily="34" charset="0"/>
              </a:rPr>
              <a:t> Foundation aims to support academically talented students from less-advantaged backgrounds in Scotland through their legal education journey.</a:t>
            </a:r>
          </a:p>
          <a:p>
            <a:endParaRPr lang="en-GB" sz="2000" dirty="0">
              <a:solidFill>
                <a:schemeClr val="accent2">
                  <a:lumMod val="50000"/>
                </a:schemeClr>
              </a:solidFill>
              <a:latin typeface="Rosario" panose="020C0502030302020203" pitchFamily="34" charset="0"/>
            </a:endParaRPr>
          </a:p>
          <a:p>
            <a:pPr algn="r"/>
            <a:r>
              <a:rPr lang="en-GB" sz="2000" dirty="0">
                <a:solidFill>
                  <a:schemeClr val="accent2">
                    <a:lumMod val="50000"/>
                  </a:schemeClr>
                </a:solidFill>
                <a:latin typeface="Rosario" panose="020C0502030302020203" pitchFamily="34" charset="0"/>
                <a:hlinkClick r:id="rId3"/>
              </a:rPr>
              <a:t>www.lawscotfoundation.org.uk</a:t>
            </a:r>
            <a:endParaRPr lang="en-GB" sz="2000" dirty="0">
              <a:solidFill>
                <a:schemeClr val="accent2">
                  <a:lumMod val="50000"/>
                </a:schemeClr>
              </a:solidFill>
              <a:latin typeface="Rosario" panose="020C0502030302020203" pitchFamily="34" charset="0"/>
            </a:endParaRPr>
          </a:p>
          <a:p>
            <a:endParaRPr lang="en-GB" sz="2000" dirty="0">
              <a:solidFill>
                <a:schemeClr val="accent2">
                  <a:lumMod val="50000"/>
                </a:schemeClr>
              </a:solidFill>
              <a:latin typeface="Rosario" panose="020C0502030302020203" pitchFamily="34" charset="0"/>
            </a:endParaRPr>
          </a:p>
          <a:p>
            <a:endParaRPr lang="en-GB" dirty="0"/>
          </a:p>
        </p:txBody>
      </p:sp>
      <p:pic>
        <p:nvPicPr>
          <p:cNvPr id="8" name="Graphic 2">
            <a:extLst>
              <a:ext uri="{FF2B5EF4-FFF2-40B4-BE49-F238E27FC236}">
                <a16:creationId xmlns:a16="http://schemas.microsoft.com/office/drawing/2014/main" id="{26A3B9F7-DDE7-0424-8741-EBE8B9AC9B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869" y="1467294"/>
            <a:ext cx="4573787" cy="1824176"/>
          </a:xfrm>
          <a:prstGeom prst="rect">
            <a:avLst/>
          </a:prstGeom>
          <a:effectLst>
            <a:outerShdw blurRad="292100" dist="139700" dir="2700000" algn="tl" rotWithShape="0">
              <a:srgbClr val="333333">
                <a:alpha val="65000"/>
              </a:srgbClr>
            </a:outerShdw>
          </a:effectLst>
        </p:spPr>
      </p:pic>
      <p:pic>
        <p:nvPicPr>
          <p:cNvPr id="9" name="Graphic 3">
            <a:extLst>
              <a:ext uri="{FF2B5EF4-FFF2-40B4-BE49-F238E27FC236}">
                <a16:creationId xmlns:a16="http://schemas.microsoft.com/office/drawing/2014/main" id="{A1C32D2A-36A7-FCCA-D9E9-95745F039E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2896" y="1715932"/>
            <a:ext cx="5807984" cy="1575538"/>
          </a:xfrm>
          <a:prstGeom prst="rect">
            <a:avLst/>
          </a:prstGeom>
        </p:spPr>
      </p:pic>
      <p:sp>
        <p:nvSpPr>
          <p:cNvPr id="13" name="TextBox 12">
            <a:extLst>
              <a:ext uri="{FF2B5EF4-FFF2-40B4-BE49-F238E27FC236}">
                <a16:creationId xmlns:a16="http://schemas.microsoft.com/office/drawing/2014/main" id="{F9C2A46F-5A11-F05D-9738-22169DA53509}"/>
              </a:ext>
            </a:extLst>
          </p:cNvPr>
          <p:cNvSpPr txBox="1"/>
          <p:nvPr/>
        </p:nvSpPr>
        <p:spPr>
          <a:xfrm>
            <a:off x="5903650" y="3988552"/>
            <a:ext cx="5978743" cy="2554545"/>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Womankind Worldwide strengthens and supports women’s rights organisations and movements with the resources they need to challenge oppression and change the lives of women, in the home, the workplace and the communities they live in.</a:t>
            </a:r>
          </a:p>
          <a:p>
            <a:endParaRPr lang="en-GB" sz="2000" dirty="0">
              <a:solidFill>
                <a:schemeClr val="accent2">
                  <a:lumMod val="50000"/>
                </a:schemeClr>
              </a:solidFill>
              <a:latin typeface="Rosario" panose="020C0502030302020203" pitchFamily="34" charset="0"/>
            </a:endParaRPr>
          </a:p>
          <a:p>
            <a:pPr algn="r"/>
            <a:r>
              <a:rPr lang="en-GB" sz="2000" dirty="0">
                <a:solidFill>
                  <a:schemeClr val="accent2">
                    <a:lumMod val="50000"/>
                  </a:schemeClr>
                </a:solidFill>
                <a:latin typeface="Rosario" panose="020C0502030302020203" pitchFamily="34" charset="0"/>
                <a:hlinkClick r:id="rId8"/>
              </a:rPr>
              <a:t>www.womankind.org.uk</a:t>
            </a:r>
            <a:r>
              <a:rPr lang="en-GB" sz="2000" dirty="0">
                <a:solidFill>
                  <a:schemeClr val="accent2">
                    <a:lumMod val="50000"/>
                  </a:schemeClr>
                </a:solidFill>
                <a:latin typeface="Rosario" panose="020C0502030302020203" pitchFamily="34" charset="0"/>
              </a:rPr>
              <a:t> </a:t>
            </a:r>
          </a:p>
          <a:p>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500933132"/>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sp>
        <p:nvSpPr>
          <p:cNvPr id="2" name="TextBox 1">
            <a:extLst>
              <a:ext uri="{FF2B5EF4-FFF2-40B4-BE49-F238E27FC236}">
                <a16:creationId xmlns:a16="http://schemas.microsoft.com/office/drawing/2014/main" id="{BD248AA7-E682-774C-F4BA-4422ECCBA356}"/>
              </a:ext>
            </a:extLst>
          </p:cNvPr>
          <p:cNvSpPr txBox="1"/>
          <p:nvPr/>
        </p:nvSpPr>
        <p:spPr>
          <a:xfrm>
            <a:off x="7578156" y="6321602"/>
            <a:ext cx="4480494" cy="369332"/>
          </a:xfrm>
          <a:prstGeom prst="rect">
            <a:avLst/>
          </a:prstGeom>
          <a:noFill/>
        </p:spPr>
        <p:txBody>
          <a:bodyPr wrap="square">
            <a:spAutoFit/>
          </a:bodyPr>
          <a:lstStyle/>
          <a:p>
            <a:pPr algn="ctr"/>
            <a:r>
              <a:rPr lang="en-GB" sz="1800" dirty="0">
                <a:solidFill>
                  <a:schemeClr val="accent2">
                    <a:lumMod val="50000"/>
                  </a:schemeClr>
                </a:solidFill>
                <a:latin typeface="Rosario" panose="020C0502030302020203" pitchFamily="34" charset="0"/>
              </a:rPr>
              <a:t>Margaret Kidd Centenary ~ 1923 to 2023</a:t>
            </a:r>
          </a:p>
        </p:txBody>
      </p:sp>
    </p:spTree>
    <p:extLst>
      <p:ext uri="{BB962C8B-B14F-4D97-AF65-F5344CB8AC3E}">
        <p14:creationId xmlns:p14="http://schemas.microsoft.com/office/powerpoint/2010/main" val="3154887978"/>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6229440" cy="660569"/>
          </a:xfrm>
        </p:spPr>
        <p:txBody>
          <a:bodyPr rtlCol="0">
            <a:noAutofit/>
          </a:bodyPr>
          <a:lstStyle/>
          <a:p>
            <a:pPr rtl="0"/>
            <a:r>
              <a:rPr lang="en-GB" sz="4000" dirty="0">
                <a:solidFill>
                  <a:schemeClr val="accent2">
                    <a:lumMod val="50000"/>
                  </a:schemeClr>
                </a:solidFill>
                <a:latin typeface="Rosario" panose="020C0502030302020203" pitchFamily="34" charset="0"/>
              </a:rPr>
              <a:t>Sex Disqualification (Removal) Act 1919</a:t>
            </a:r>
            <a:endParaRPr lang="en-GB" sz="4000" dirty="0">
              <a:latin typeface="Rosario" panose="020C0502030302020203" pitchFamily="34" charset="0"/>
            </a:endParaRPr>
          </a:p>
        </p:txBody>
      </p:sp>
      <p:pic>
        <p:nvPicPr>
          <p:cNvPr id="2050" name="Picture 2" descr="Punch cartoon: Novelty in Coiffures. Illustration for Punch, Volume 68, January – June 1875.">
            <a:extLst>
              <a:ext uri="{FF2B5EF4-FFF2-40B4-BE49-F238E27FC236}">
                <a16:creationId xmlns:a16="http://schemas.microsoft.com/office/drawing/2014/main" id="{6E178B0E-9008-4EC7-4F41-2195E50ED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109" y="1003176"/>
            <a:ext cx="5415877" cy="574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2391E1-C12E-92CE-FD95-DCE5E7A9821F}"/>
              </a:ext>
            </a:extLst>
          </p:cNvPr>
          <p:cNvSpPr txBox="1"/>
          <p:nvPr/>
        </p:nvSpPr>
        <p:spPr>
          <a:xfrm>
            <a:off x="446568" y="1807423"/>
            <a:ext cx="5998535" cy="1631216"/>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Following the </a:t>
            </a:r>
            <a:r>
              <a:rPr lang="en-GB" sz="2000" i="1" dirty="0">
                <a:solidFill>
                  <a:schemeClr val="accent2">
                    <a:lumMod val="50000"/>
                  </a:schemeClr>
                </a:solidFill>
                <a:latin typeface="Rosario" panose="020C0502030302020203" pitchFamily="34" charset="0"/>
              </a:rPr>
              <a:t>Representation of the People Act 1918,</a:t>
            </a:r>
            <a:r>
              <a:rPr lang="en-GB" sz="2000" dirty="0">
                <a:solidFill>
                  <a:schemeClr val="accent2">
                    <a:lumMod val="50000"/>
                  </a:schemeClr>
                </a:solidFill>
                <a:latin typeface="Rosario" panose="020C0502030302020203" pitchFamily="34" charset="0"/>
              </a:rPr>
              <a:t> giving some women the right to vote, the </a:t>
            </a:r>
            <a:r>
              <a:rPr lang="en-GB" sz="2000" i="1" dirty="0">
                <a:solidFill>
                  <a:schemeClr val="accent2">
                    <a:lumMod val="50000"/>
                  </a:schemeClr>
                </a:solidFill>
                <a:latin typeface="Rosario" panose="020C0502030302020203" pitchFamily="34" charset="0"/>
              </a:rPr>
              <a:t>Sex Disqualification (Removal) Act 1919 </a:t>
            </a:r>
            <a:r>
              <a:rPr lang="en-GB" sz="2000" dirty="0">
                <a:solidFill>
                  <a:schemeClr val="accent2">
                    <a:lumMod val="50000"/>
                  </a:schemeClr>
                </a:solidFill>
                <a:latin typeface="Rosario" panose="020C0502030302020203" pitchFamily="34" charset="0"/>
              </a:rPr>
              <a:t>opened the legal profession to women for the first time.</a:t>
            </a:r>
          </a:p>
          <a:p>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10602542"/>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pic>
        <p:nvPicPr>
          <p:cNvPr id="3" name="Picture 2">
            <a:extLst>
              <a:ext uri="{FF2B5EF4-FFF2-40B4-BE49-F238E27FC236}">
                <a16:creationId xmlns:a16="http://schemas.microsoft.com/office/drawing/2014/main" id="{1E81838C-2981-5CE6-FF6E-16F2AD90C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1825637"/>
            <a:ext cx="45720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195253"/>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pic>
        <p:nvPicPr>
          <p:cNvPr id="3" name="Picture 2">
            <a:extLst>
              <a:ext uri="{FF2B5EF4-FFF2-40B4-BE49-F238E27FC236}">
                <a16:creationId xmlns:a16="http://schemas.microsoft.com/office/drawing/2014/main" id="{1E81838C-2981-5CE6-FF6E-16F2AD90C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1825637"/>
            <a:ext cx="45720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Scottish women 's fashion: 1922. Illustration with George Street, Edinburgh,  c. 1920 in background. C. 1936 Stock Photo - Alamy">
            <a:extLst>
              <a:ext uri="{FF2B5EF4-FFF2-40B4-BE49-F238E27FC236}">
                <a16:creationId xmlns:a16="http://schemas.microsoft.com/office/drawing/2014/main" id="{2AA337FF-4CED-7094-A119-4745567EC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8" y="1467294"/>
            <a:ext cx="3673494" cy="512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017418"/>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pic>
        <p:nvPicPr>
          <p:cNvPr id="7172" name="Picture 4">
            <a:extLst>
              <a:ext uri="{FF2B5EF4-FFF2-40B4-BE49-F238E27FC236}">
                <a16:creationId xmlns:a16="http://schemas.microsoft.com/office/drawing/2014/main" id="{1B226528-88BD-5491-0514-DC4F37D0E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75686"/>
            <a:ext cx="45720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050974"/>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pic>
        <p:nvPicPr>
          <p:cNvPr id="5" name="Picture 4">
            <a:extLst>
              <a:ext uri="{FF2B5EF4-FFF2-40B4-BE49-F238E27FC236}">
                <a16:creationId xmlns:a16="http://schemas.microsoft.com/office/drawing/2014/main" id="{D08A3FBE-8E8C-C94A-6C7F-DC034D04F020}"/>
              </a:ext>
            </a:extLst>
          </p:cNvPr>
          <p:cNvPicPr>
            <a:picLocks noChangeAspect="1"/>
          </p:cNvPicPr>
          <p:nvPr/>
        </p:nvPicPr>
        <p:blipFill>
          <a:blip r:embed="rId3"/>
          <a:stretch>
            <a:fillRect/>
          </a:stretch>
        </p:blipFill>
        <p:spPr>
          <a:xfrm>
            <a:off x="6193465" y="1733151"/>
            <a:ext cx="5364884" cy="339169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2283ACB-3F55-A5DF-8C34-AAD871F81E01}"/>
              </a:ext>
            </a:extLst>
          </p:cNvPr>
          <p:cNvSpPr txBox="1"/>
          <p:nvPr/>
        </p:nvSpPr>
        <p:spPr>
          <a:xfrm>
            <a:off x="7492834" y="5305364"/>
            <a:ext cx="4065515" cy="400110"/>
          </a:xfrm>
          <a:prstGeom prst="rect">
            <a:avLst/>
          </a:prstGeom>
          <a:noFill/>
        </p:spPr>
        <p:txBody>
          <a:bodyPr wrap="square">
            <a:spAutoFit/>
          </a:bodyPr>
          <a:lstStyle/>
          <a:p>
            <a:pPr algn="r"/>
            <a:r>
              <a:rPr lang="en-GB" b="0" i="0" dirty="0">
                <a:solidFill>
                  <a:schemeClr val="accent2">
                    <a:lumMod val="50000"/>
                  </a:schemeClr>
                </a:solidFill>
                <a:effectLst/>
                <a:latin typeface="Source Sans Variable"/>
              </a:rPr>
              <a:t>~</a:t>
            </a:r>
            <a:r>
              <a:rPr lang="en-GB" sz="2000" i="1" dirty="0">
                <a:solidFill>
                  <a:schemeClr val="accent2">
                    <a:lumMod val="50000"/>
                  </a:schemeClr>
                </a:solidFill>
                <a:latin typeface="Rosario" panose="020C0502030302020203" pitchFamily="34" charset="0"/>
              </a:rPr>
              <a:t>The Mercury</a:t>
            </a:r>
            <a:r>
              <a:rPr lang="en-GB" sz="2000" dirty="0">
                <a:solidFill>
                  <a:schemeClr val="accent2">
                    <a:lumMod val="50000"/>
                  </a:schemeClr>
                </a:solidFill>
                <a:latin typeface="Rosario" panose="020C0502030302020203" pitchFamily="34" charset="0"/>
              </a:rPr>
              <a:t>, </a:t>
            </a:r>
            <a:r>
              <a:rPr lang="en-GB" sz="2000" b="0" i="0" u="none" strike="noStrike" dirty="0">
                <a:solidFill>
                  <a:schemeClr val="accent2">
                    <a:lumMod val="50000"/>
                  </a:schemeClr>
                </a:solidFill>
                <a:effectLst/>
                <a:latin typeface="Rosario" panose="020C0502030302020203" pitchFamily="34" charset="0"/>
              </a:rPr>
              <a:t>20th Jun 1923, </a:t>
            </a:r>
            <a:r>
              <a:rPr lang="en-GB" sz="2000" dirty="0">
                <a:solidFill>
                  <a:schemeClr val="accent2">
                    <a:lumMod val="50000"/>
                  </a:schemeClr>
                </a:solidFill>
                <a:latin typeface="Rosario" panose="020C0502030302020203" pitchFamily="34" charset="0"/>
              </a:rPr>
              <a:t>Page 7</a:t>
            </a:r>
            <a:endParaRPr lang="en-GB" sz="2000" b="0" i="0" dirty="0">
              <a:solidFill>
                <a:schemeClr val="accent2">
                  <a:lumMod val="50000"/>
                </a:schemeClr>
              </a:solidFill>
              <a:effectLst/>
              <a:latin typeface="Rosario" panose="020C0502030302020203" pitchFamily="34" charset="0"/>
            </a:endParaRPr>
          </a:p>
        </p:txBody>
      </p:sp>
    </p:spTree>
    <p:extLst>
      <p:ext uri="{BB962C8B-B14F-4D97-AF65-F5344CB8AC3E}">
        <p14:creationId xmlns:p14="http://schemas.microsoft.com/office/powerpoint/2010/main" val="2569295087"/>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sp>
        <p:nvSpPr>
          <p:cNvPr id="3" name="TextBox 2">
            <a:extLst>
              <a:ext uri="{FF2B5EF4-FFF2-40B4-BE49-F238E27FC236}">
                <a16:creationId xmlns:a16="http://schemas.microsoft.com/office/drawing/2014/main" id="{FBF03943-C8D5-0724-5297-1202E3759444}"/>
              </a:ext>
            </a:extLst>
          </p:cNvPr>
          <p:cNvSpPr txBox="1"/>
          <p:nvPr/>
        </p:nvSpPr>
        <p:spPr>
          <a:xfrm>
            <a:off x="426044" y="2151726"/>
            <a:ext cx="5572492" cy="1323439"/>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In Italy, Mount Etna erupted, displacing 60,000 people</a:t>
            </a:r>
          </a:p>
          <a:p>
            <a:endParaRPr lang="en-GB" sz="2000" dirty="0">
              <a:solidFill>
                <a:schemeClr val="accent2">
                  <a:lumMod val="50000"/>
                </a:schemeClr>
              </a:solidFill>
              <a:latin typeface="Rosario" panose="020C0502030302020203" pitchFamily="34" charset="0"/>
            </a:endParaRPr>
          </a:p>
          <a:p>
            <a:endParaRPr lang="en-GB" sz="2000" dirty="0">
              <a:solidFill>
                <a:schemeClr val="accent2">
                  <a:lumMod val="50000"/>
                </a:schemeClr>
              </a:solidFill>
              <a:latin typeface="Rosario" panose="020C0502030302020203" pitchFamily="34" charset="0"/>
            </a:endParaRPr>
          </a:p>
        </p:txBody>
      </p:sp>
      <p:pic>
        <p:nvPicPr>
          <p:cNvPr id="5" name="Picture 4">
            <a:extLst>
              <a:ext uri="{FF2B5EF4-FFF2-40B4-BE49-F238E27FC236}">
                <a16:creationId xmlns:a16="http://schemas.microsoft.com/office/drawing/2014/main" id="{D08A3FBE-8E8C-C94A-6C7F-DC034D04F020}"/>
              </a:ext>
            </a:extLst>
          </p:cNvPr>
          <p:cNvPicPr>
            <a:picLocks noChangeAspect="1"/>
          </p:cNvPicPr>
          <p:nvPr/>
        </p:nvPicPr>
        <p:blipFill>
          <a:blip r:embed="rId3"/>
          <a:stretch>
            <a:fillRect/>
          </a:stretch>
        </p:blipFill>
        <p:spPr>
          <a:xfrm>
            <a:off x="6193465" y="1733151"/>
            <a:ext cx="5364884" cy="339169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2283ACB-3F55-A5DF-8C34-AAD871F81E01}"/>
              </a:ext>
            </a:extLst>
          </p:cNvPr>
          <p:cNvSpPr txBox="1"/>
          <p:nvPr/>
        </p:nvSpPr>
        <p:spPr>
          <a:xfrm>
            <a:off x="7492834" y="5305364"/>
            <a:ext cx="4065515" cy="400110"/>
          </a:xfrm>
          <a:prstGeom prst="rect">
            <a:avLst/>
          </a:prstGeom>
          <a:noFill/>
        </p:spPr>
        <p:txBody>
          <a:bodyPr wrap="square">
            <a:spAutoFit/>
          </a:bodyPr>
          <a:lstStyle/>
          <a:p>
            <a:pPr algn="r"/>
            <a:r>
              <a:rPr lang="en-GB" b="0" i="0" dirty="0">
                <a:solidFill>
                  <a:schemeClr val="accent2">
                    <a:lumMod val="50000"/>
                  </a:schemeClr>
                </a:solidFill>
                <a:effectLst/>
                <a:latin typeface="Source Sans Variable"/>
              </a:rPr>
              <a:t>~</a:t>
            </a:r>
            <a:r>
              <a:rPr lang="en-GB" sz="2000" i="1" dirty="0">
                <a:solidFill>
                  <a:schemeClr val="accent2">
                    <a:lumMod val="50000"/>
                  </a:schemeClr>
                </a:solidFill>
                <a:latin typeface="Rosario" panose="020C0502030302020203" pitchFamily="34" charset="0"/>
              </a:rPr>
              <a:t>The Mercury</a:t>
            </a:r>
            <a:r>
              <a:rPr lang="en-GB" sz="2000" dirty="0">
                <a:solidFill>
                  <a:schemeClr val="accent2">
                    <a:lumMod val="50000"/>
                  </a:schemeClr>
                </a:solidFill>
                <a:latin typeface="Rosario" panose="020C0502030302020203" pitchFamily="34" charset="0"/>
              </a:rPr>
              <a:t>, </a:t>
            </a:r>
            <a:r>
              <a:rPr lang="en-GB" sz="2000" b="0" i="0" u="none" strike="noStrike" dirty="0">
                <a:solidFill>
                  <a:schemeClr val="accent2">
                    <a:lumMod val="50000"/>
                  </a:schemeClr>
                </a:solidFill>
                <a:effectLst/>
                <a:latin typeface="Rosario" panose="020C0502030302020203" pitchFamily="34" charset="0"/>
              </a:rPr>
              <a:t>20th Jun 1923, </a:t>
            </a:r>
            <a:r>
              <a:rPr lang="en-GB" sz="2000" dirty="0">
                <a:solidFill>
                  <a:schemeClr val="accent2">
                    <a:lumMod val="50000"/>
                  </a:schemeClr>
                </a:solidFill>
                <a:latin typeface="Rosario" panose="020C0502030302020203" pitchFamily="34" charset="0"/>
              </a:rPr>
              <a:t>Page 7</a:t>
            </a:r>
            <a:endParaRPr lang="en-GB" sz="2000" b="0" i="0" dirty="0">
              <a:solidFill>
                <a:schemeClr val="accent2">
                  <a:lumMod val="50000"/>
                </a:schemeClr>
              </a:solidFill>
              <a:effectLst/>
              <a:latin typeface="Rosario" panose="020C0502030302020203" pitchFamily="34" charset="0"/>
            </a:endParaRPr>
          </a:p>
        </p:txBody>
      </p:sp>
    </p:spTree>
    <p:extLst>
      <p:ext uri="{BB962C8B-B14F-4D97-AF65-F5344CB8AC3E}">
        <p14:creationId xmlns:p14="http://schemas.microsoft.com/office/powerpoint/2010/main" val="500921462"/>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sp>
        <p:nvSpPr>
          <p:cNvPr id="3" name="TextBox 2">
            <a:extLst>
              <a:ext uri="{FF2B5EF4-FFF2-40B4-BE49-F238E27FC236}">
                <a16:creationId xmlns:a16="http://schemas.microsoft.com/office/drawing/2014/main" id="{FBF03943-C8D5-0724-5297-1202E3759444}"/>
              </a:ext>
            </a:extLst>
          </p:cNvPr>
          <p:cNvSpPr txBox="1"/>
          <p:nvPr/>
        </p:nvSpPr>
        <p:spPr>
          <a:xfrm>
            <a:off x="426044" y="2151726"/>
            <a:ext cx="5572492" cy="2554545"/>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In Italy, Mount Etna erupted, displacing 60,000 people</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The Treaty of Lausanne, settling the boundaries of the modern Republic of Turkey, was signed in Switzerland bringing an end to the Ottoman Empire after 624 years</a:t>
            </a:r>
          </a:p>
          <a:p>
            <a:endParaRPr lang="en-GB" sz="2000" dirty="0">
              <a:solidFill>
                <a:schemeClr val="accent2">
                  <a:lumMod val="50000"/>
                </a:schemeClr>
              </a:solidFill>
              <a:latin typeface="Rosario" panose="020C0502030302020203" pitchFamily="34" charset="0"/>
            </a:endParaRPr>
          </a:p>
        </p:txBody>
      </p:sp>
      <p:pic>
        <p:nvPicPr>
          <p:cNvPr id="5" name="Picture 4">
            <a:extLst>
              <a:ext uri="{FF2B5EF4-FFF2-40B4-BE49-F238E27FC236}">
                <a16:creationId xmlns:a16="http://schemas.microsoft.com/office/drawing/2014/main" id="{D08A3FBE-8E8C-C94A-6C7F-DC034D04F020}"/>
              </a:ext>
            </a:extLst>
          </p:cNvPr>
          <p:cNvPicPr>
            <a:picLocks noChangeAspect="1"/>
          </p:cNvPicPr>
          <p:nvPr/>
        </p:nvPicPr>
        <p:blipFill>
          <a:blip r:embed="rId3"/>
          <a:stretch>
            <a:fillRect/>
          </a:stretch>
        </p:blipFill>
        <p:spPr>
          <a:xfrm>
            <a:off x="6193465" y="1733151"/>
            <a:ext cx="5364884" cy="339169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2283ACB-3F55-A5DF-8C34-AAD871F81E01}"/>
              </a:ext>
            </a:extLst>
          </p:cNvPr>
          <p:cNvSpPr txBox="1"/>
          <p:nvPr/>
        </p:nvSpPr>
        <p:spPr>
          <a:xfrm>
            <a:off x="7492834" y="5305364"/>
            <a:ext cx="4065515" cy="400110"/>
          </a:xfrm>
          <a:prstGeom prst="rect">
            <a:avLst/>
          </a:prstGeom>
          <a:noFill/>
        </p:spPr>
        <p:txBody>
          <a:bodyPr wrap="square">
            <a:spAutoFit/>
          </a:bodyPr>
          <a:lstStyle/>
          <a:p>
            <a:pPr algn="r"/>
            <a:r>
              <a:rPr lang="en-GB" b="0" i="0" dirty="0">
                <a:solidFill>
                  <a:schemeClr val="accent2">
                    <a:lumMod val="50000"/>
                  </a:schemeClr>
                </a:solidFill>
                <a:effectLst/>
                <a:latin typeface="Source Sans Variable"/>
              </a:rPr>
              <a:t>~</a:t>
            </a:r>
            <a:r>
              <a:rPr lang="en-GB" sz="2000" i="1" dirty="0">
                <a:solidFill>
                  <a:schemeClr val="accent2">
                    <a:lumMod val="50000"/>
                  </a:schemeClr>
                </a:solidFill>
                <a:latin typeface="Rosario" panose="020C0502030302020203" pitchFamily="34" charset="0"/>
              </a:rPr>
              <a:t>The Mercury</a:t>
            </a:r>
            <a:r>
              <a:rPr lang="en-GB" sz="2000" dirty="0">
                <a:solidFill>
                  <a:schemeClr val="accent2">
                    <a:lumMod val="50000"/>
                  </a:schemeClr>
                </a:solidFill>
                <a:latin typeface="Rosario" panose="020C0502030302020203" pitchFamily="34" charset="0"/>
              </a:rPr>
              <a:t>, </a:t>
            </a:r>
            <a:r>
              <a:rPr lang="en-GB" sz="2000" b="0" i="0" u="none" strike="noStrike" dirty="0">
                <a:solidFill>
                  <a:schemeClr val="accent2">
                    <a:lumMod val="50000"/>
                  </a:schemeClr>
                </a:solidFill>
                <a:effectLst/>
                <a:latin typeface="Rosario" panose="020C0502030302020203" pitchFamily="34" charset="0"/>
              </a:rPr>
              <a:t>20th Jun 1923, </a:t>
            </a:r>
            <a:r>
              <a:rPr lang="en-GB" sz="2000" dirty="0">
                <a:solidFill>
                  <a:schemeClr val="accent2">
                    <a:lumMod val="50000"/>
                  </a:schemeClr>
                </a:solidFill>
                <a:latin typeface="Rosario" panose="020C0502030302020203" pitchFamily="34" charset="0"/>
              </a:rPr>
              <a:t>Page 7</a:t>
            </a:r>
            <a:endParaRPr lang="en-GB" sz="2000" b="0" i="0" dirty="0">
              <a:solidFill>
                <a:schemeClr val="accent2">
                  <a:lumMod val="50000"/>
                </a:schemeClr>
              </a:solidFill>
              <a:effectLst/>
              <a:latin typeface="Rosario" panose="020C0502030302020203" pitchFamily="34" charset="0"/>
            </a:endParaRPr>
          </a:p>
        </p:txBody>
      </p:sp>
    </p:spTree>
    <p:extLst>
      <p:ext uri="{BB962C8B-B14F-4D97-AF65-F5344CB8AC3E}">
        <p14:creationId xmlns:p14="http://schemas.microsoft.com/office/powerpoint/2010/main" val="1089847593"/>
      </p:ext>
    </p:extLst>
  </p:cSld>
  <p:clrMapOvr>
    <a:masterClrMapping/>
  </p:clrMapOvr>
  <mc:AlternateContent xmlns:mc="http://schemas.openxmlformats.org/markup-compatibility/2006">
    <mc:Choice xmlns:p14="http://schemas.microsoft.com/office/powerpoint/2010/main" Requires="p14">
      <p:transition spd="slow" p14:dur="1250" advTm="5000">
        <p:fade/>
      </p:transition>
    </mc:Choice>
    <mc:Fallback>
      <p:transition spd="slow" advTm="5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sp>
        <p:nvSpPr>
          <p:cNvPr id="3" name="TextBox 2">
            <a:extLst>
              <a:ext uri="{FF2B5EF4-FFF2-40B4-BE49-F238E27FC236}">
                <a16:creationId xmlns:a16="http://schemas.microsoft.com/office/drawing/2014/main" id="{FBF03943-C8D5-0724-5297-1202E3759444}"/>
              </a:ext>
            </a:extLst>
          </p:cNvPr>
          <p:cNvSpPr txBox="1"/>
          <p:nvPr/>
        </p:nvSpPr>
        <p:spPr>
          <a:xfrm>
            <a:off x="6684782" y="2235045"/>
            <a:ext cx="4971495" cy="1323439"/>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The Irish Free State joined the League of Nations</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 </a:t>
            </a:r>
          </a:p>
        </p:txBody>
      </p:sp>
    </p:spTree>
    <p:extLst>
      <p:ext uri="{BB962C8B-B14F-4D97-AF65-F5344CB8AC3E}">
        <p14:creationId xmlns:p14="http://schemas.microsoft.com/office/powerpoint/2010/main" val="1382828308"/>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sp>
        <p:nvSpPr>
          <p:cNvPr id="3" name="TextBox 2">
            <a:extLst>
              <a:ext uri="{FF2B5EF4-FFF2-40B4-BE49-F238E27FC236}">
                <a16:creationId xmlns:a16="http://schemas.microsoft.com/office/drawing/2014/main" id="{FBF03943-C8D5-0724-5297-1202E3759444}"/>
              </a:ext>
            </a:extLst>
          </p:cNvPr>
          <p:cNvSpPr txBox="1"/>
          <p:nvPr/>
        </p:nvSpPr>
        <p:spPr>
          <a:xfrm>
            <a:off x="6684782" y="2235045"/>
            <a:ext cx="4971495" cy="1015663"/>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The Irish Free State joined the League of Nations</a:t>
            </a:r>
          </a:p>
          <a:p>
            <a:endParaRPr lang="en-GB" sz="2000" dirty="0">
              <a:solidFill>
                <a:schemeClr val="accent2">
                  <a:lumMod val="50000"/>
                </a:schemeClr>
              </a:solidFill>
              <a:latin typeface="Rosario" panose="020C0502030302020203" pitchFamily="34" charset="0"/>
            </a:endParaRPr>
          </a:p>
        </p:txBody>
      </p:sp>
      <p:pic>
        <p:nvPicPr>
          <p:cNvPr id="2050" name="Picture 2">
            <a:extLst>
              <a:ext uri="{FF2B5EF4-FFF2-40B4-BE49-F238E27FC236}">
                <a16:creationId xmlns:a16="http://schemas.microsoft.com/office/drawing/2014/main" id="{A4B4FC65-8C05-1B25-C148-408111EFA3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9" b="3557"/>
          <a:stretch/>
        </p:blipFill>
        <p:spPr bwMode="auto">
          <a:xfrm>
            <a:off x="446568" y="1867826"/>
            <a:ext cx="5715000" cy="348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4B03C6-7527-7DCF-17EB-8A67D38E7047}"/>
              </a:ext>
            </a:extLst>
          </p:cNvPr>
          <p:cNvSpPr txBox="1"/>
          <p:nvPr/>
        </p:nvSpPr>
        <p:spPr>
          <a:xfrm>
            <a:off x="384423" y="5467333"/>
            <a:ext cx="5777145" cy="338554"/>
          </a:xfrm>
          <a:prstGeom prst="rect">
            <a:avLst/>
          </a:prstGeom>
          <a:noFill/>
        </p:spPr>
        <p:txBody>
          <a:bodyPr wrap="square">
            <a:spAutoFit/>
          </a:bodyPr>
          <a:lstStyle/>
          <a:p>
            <a:r>
              <a:rPr lang="en-GB" sz="1600" dirty="0">
                <a:solidFill>
                  <a:schemeClr val="accent2">
                    <a:lumMod val="50000"/>
                  </a:schemeClr>
                </a:solidFill>
                <a:latin typeface="Rosario" panose="020C0502030302020203" pitchFamily="34" charset="0"/>
              </a:rPr>
              <a:t>~ Participants at the International Criminal Police Congress, 1923</a:t>
            </a:r>
          </a:p>
        </p:txBody>
      </p:sp>
    </p:spTree>
    <p:extLst>
      <p:ext uri="{BB962C8B-B14F-4D97-AF65-F5344CB8AC3E}">
        <p14:creationId xmlns:p14="http://schemas.microsoft.com/office/powerpoint/2010/main" val="168769617"/>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sp>
        <p:nvSpPr>
          <p:cNvPr id="3" name="TextBox 2">
            <a:extLst>
              <a:ext uri="{FF2B5EF4-FFF2-40B4-BE49-F238E27FC236}">
                <a16:creationId xmlns:a16="http://schemas.microsoft.com/office/drawing/2014/main" id="{FBF03943-C8D5-0724-5297-1202E3759444}"/>
              </a:ext>
            </a:extLst>
          </p:cNvPr>
          <p:cNvSpPr txBox="1"/>
          <p:nvPr/>
        </p:nvSpPr>
        <p:spPr>
          <a:xfrm>
            <a:off x="6684782" y="2235045"/>
            <a:ext cx="4971495" cy="2246769"/>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The Irish Free State joined the League of Nations</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At the International Police Conference in Vienna, the International Criminal Police Commission, better known as INTERPOL, was officially created</a:t>
            </a:r>
          </a:p>
        </p:txBody>
      </p:sp>
      <p:pic>
        <p:nvPicPr>
          <p:cNvPr id="2050" name="Picture 2">
            <a:extLst>
              <a:ext uri="{FF2B5EF4-FFF2-40B4-BE49-F238E27FC236}">
                <a16:creationId xmlns:a16="http://schemas.microsoft.com/office/drawing/2014/main" id="{A4B4FC65-8C05-1B25-C148-408111EFA3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9" b="3557"/>
          <a:stretch/>
        </p:blipFill>
        <p:spPr bwMode="auto">
          <a:xfrm>
            <a:off x="446568" y="1867826"/>
            <a:ext cx="5715000" cy="348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4B03C6-7527-7DCF-17EB-8A67D38E7047}"/>
              </a:ext>
            </a:extLst>
          </p:cNvPr>
          <p:cNvSpPr txBox="1"/>
          <p:nvPr/>
        </p:nvSpPr>
        <p:spPr>
          <a:xfrm>
            <a:off x="384423" y="5467333"/>
            <a:ext cx="5777145" cy="338554"/>
          </a:xfrm>
          <a:prstGeom prst="rect">
            <a:avLst/>
          </a:prstGeom>
          <a:noFill/>
        </p:spPr>
        <p:txBody>
          <a:bodyPr wrap="square">
            <a:spAutoFit/>
          </a:bodyPr>
          <a:lstStyle/>
          <a:p>
            <a:r>
              <a:rPr lang="en-GB" sz="1600" dirty="0">
                <a:solidFill>
                  <a:schemeClr val="accent2">
                    <a:lumMod val="50000"/>
                  </a:schemeClr>
                </a:solidFill>
                <a:latin typeface="Rosario" panose="020C0502030302020203" pitchFamily="34" charset="0"/>
              </a:rPr>
              <a:t>~ Participants at the International Criminal Police Congress, 1923</a:t>
            </a:r>
          </a:p>
        </p:txBody>
      </p:sp>
    </p:spTree>
    <p:extLst>
      <p:ext uri="{BB962C8B-B14F-4D97-AF65-F5344CB8AC3E}">
        <p14:creationId xmlns:p14="http://schemas.microsoft.com/office/powerpoint/2010/main" val="4263454339"/>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pic>
        <p:nvPicPr>
          <p:cNvPr id="1028" name="Picture 4" descr="Dedication of the&quot;Hollywoodland&quot; sign">
            <a:extLst>
              <a:ext uri="{FF2B5EF4-FFF2-40B4-BE49-F238E27FC236}">
                <a16:creationId xmlns:a16="http://schemas.microsoft.com/office/drawing/2014/main" id="{70AA343B-34B7-71EB-1354-1AC149C77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908" y="955167"/>
            <a:ext cx="8159354" cy="4589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73704"/>
      </p:ext>
    </p:extLst>
  </p:cSld>
  <p:clrMapOvr>
    <a:masterClrMapping/>
  </p:clrMapOvr>
  <mc:AlternateContent xmlns:mc="http://schemas.openxmlformats.org/markup-compatibility/2006">
    <mc:Choice xmlns:p14="http://schemas.microsoft.com/office/powerpoint/2010/main" Requires="p14">
      <p:transition spd="slow" p14:dur="1250" advTm="2000">
        <p:fade/>
      </p:transition>
    </mc:Choice>
    <mc:Fallback>
      <p:transition spd="slow"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6149542" cy="660569"/>
          </a:xfrm>
        </p:spPr>
        <p:txBody>
          <a:bodyPr rtlCol="0">
            <a:noAutofit/>
          </a:bodyPr>
          <a:lstStyle/>
          <a:p>
            <a:pPr rtl="0"/>
            <a:r>
              <a:rPr lang="en-GB" sz="4000" dirty="0">
                <a:solidFill>
                  <a:schemeClr val="accent2">
                    <a:lumMod val="50000"/>
                  </a:schemeClr>
                </a:solidFill>
                <a:latin typeface="Rosario" panose="020C0502030302020203" pitchFamily="34" charset="0"/>
              </a:rPr>
              <a:t>Sex Disqualification (Removal) Act 1919</a:t>
            </a:r>
            <a:endParaRPr lang="en-GB" sz="4000" dirty="0">
              <a:latin typeface="Rosario" panose="020C0502030302020203" pitchFamily="34" charset="0"/>
            </a:endParaRPr>
          </a:p>
        </p:txBody>
      </p:sp>
      <p:pic>
        <p:nvPicPr>
          <p:cNvPr id="2050" name="Picture 2" descr="Punch cartoon: Novelty in Coiffures. Illustration for Punch, Volume 68, January – June 1875.">
            <a:extLst>
              <a:ext uri="{FF2B5EF4-FFF2-40B4-BE49-F238E27FC236}">
                <a16:creationId xmlns:a16="http://schemas.microsoft.com/office/drawing/2014/main" id="{6E178B0E-9008-4EC7-4F41-2195E50ED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109" y="1003176"/>
            <a:ext cx="5415877" cy="574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2391E1-C12E-92CE-FD95-DCE5E7A9821F}"/>
              </a:ext>
            </a:extLst>
          </p:cNvPr>
          <p:cNvSpPr txBox="1"/>
          <p:nvPr/>
        </p:nvSpPr>
        <p:spPr>
          <a:xfrm>
            <a:off x="446568" y="1807423"/>
            <a:ext cx="5998535" cy="3170099"/>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Following the </a:t>
            </a:r>
            <a:r>
              <a:rPr lang="en-GB" sz="2000" i="1" dirty="0">
                <a:solidFill>
                  <a:schemeClr val="accent2">
                    <a:lumMod val="50000"/>
                  </a:schemeClr>
                </a:solidFill>
                <a:latin typeface="Rosario" panose="020C0502030302020203" pitchFamily="34" charset="0"/>
              </a:rPr>
              <a:t>Representation of the People Act 1918,</a:t>
            </a:r>
            <a:r>
              <a:rPr lang="en-GB" sz="2000" dirty="0">
                <a:solidFill>
                  <a:schemeClr val="accent2">
                    <a:lumMod val="50000"/>
                  </a:schemeClr>
                </a:solidFill>
                <a:latin typeface="Rosario" panose="020C0502030302020203" pitchFamily="34" charset="0"/>
              </a:rPr>
              <a:t> giving some women the right to vote, the </a:t>
            </a:r>
            <a:r>
              <a:rPr lang="en-GB" sz="2000" i="1" dirty="0">
                <a:solidFill>
                  <a:schemeClr val="accent2">
                    <a:lumMod val="50000"/>
                  </a:schemeClr>
                </a:solidFill>
                <a:latin typeface="Rosario" panose="020C0502030302020203" pitchFamily="34" charset="0"/>
              </a:rPr>
              <a:t>Sex Disqualification (Removal) Act 1919 </a:t>
            </a:r>
            <a:r>
              <a:rPr lang="en-GB" sz="2000" dirty="0">
                <a:solidFill>
                  <a:schemeClr val="accent2">
                    <a:lumMod val="50000"/>
                  </a:schemeClr>
                </a:solidFill>
                <a:latin typeface="Rosario" panose="020C0502030302020203" pitchFamily="34" charset="0"/>
              </a:rPr>
              <a:t>opened the legal profession to women for the first time.</a:t>
            </a:r>
          </a:p>
          <a:p>
            <a:endParaRPr lang="en-GB" sz="2000" dirty="0">
              <a:solidFill>
                <a:schemeClr val="accent2">
                  <a:lumMod val="50000"/>
                </a:schemeClr>
              </a:solidFill>
              <a:latin typeface="Rosario" panose="020C0502030302020203" pitchFamily="34" charset="0"/>
            </a:endParaRPr>
          </a:p>
          <a:p>
            <a:r>
              <a:rPr lang="en-GB" sz="2000" dirty="0">
                <a:solidFill>
                  <a:schemeClr val="accent2">
                    <a:lumMod val="50000"/>
                  </a:schemeClr>
                </a:solidFill>
                <a:latin typeface="Rosario" panose="020C0502030302020203" pitchFamily="34" charset="0"/>
              </a:rPr>
              <a:t>In 1919, </a:t>
            </a:r>
            <a:r>
              <a:rPr lang="en-GB" sz="2000" i="1" dirty="0">
                <a:solidFill>
                  <a:schemeClr val="accent2">
                    <a:lumMod val="50000"/>
                  </a:schemeClr>
                </a:solidFill>
                <a:latin typeface="Rosario" panose="020C0502030302020203" pitchFamily="34" charset="0"/>
              </a:rPr>
              <a:t>The Scotsman </a:t>
            </a:r>
            <a:r>
              <a:rPr lang="en-GB" sz="2000" dirty="0">
                <a:solidFill>
                  <a:schemeClr val="accent2">
                    <a:lumMod val="50000"/>
                  </a:schemeClr>
                </a:solidFill>
                <a:latin typeface="Rosario" panose="020C0502030302020203" pitchFamily="34" charset="0"/>
              </a:rPr>
              <a:t>reported that a representative member “declared the feeling of the Faculty [of Advocates] to be that, although they did not think women suited for the work, there was no use protesting [the Bill] at this time of day…”</a:t>
            </a:r>
          </a:p>
        </p:txBody>
      </p:sp>
    </p:spTree>
    <p:extLst>
      <p:ext uri="{BB962C8B-B14F-4D97-AF65-F5344CB8AC3E}">
        <p14:creationId xmlns:p14="http://schemas.microsoft.com/office/powerpoint/2010/main" val="3642276360"/>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658997"/>
          </a:xfrm>
        </p:spPr>
        <p:txBody>
          <a:bodyPr rtlCol="0">
            <a:normAutofit/>
          </a:bodyPr>
          <a:lstStyle/>
          <a:p>
            <a:pPr rtl="0"/>
            <a:r>
              <a:rPr lang="en-GB" sz="4000" dirty="0">
                <a:latin typeface="Rosario" panose="020C0502030302020203" pitchFamily="34" charset="0"/>
              </a:rPr>
              <a:t>1923</a:t>
            </a:r>
          </a:p>
        </p:txBody>
      </p:sp>
      <p:pic>
        <p:nvPicPr>
          <p:cNvPr id="1028" name="Picture 4" descr="Dedication of the&quot;Hollywoodland&quot; sign">
            <a:extLst>
              <a:ext uri="{FF2B5EF4-FFF2-40B4-BE49-F238E27FC236}">
                <a16:creationId xmlns:a16="http://schemas.microsoft.com/office/drawing/2014/main" id="{70AA343B-34B7-71EB-1354-1AC149C77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908" y="955167"/>
            <a:ext cx="8159354" cy="4589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F03943-C8D5-0724-5297-1202E3759444}"/>
              </a:ext>
            </a:extLst>
          </p:cNvPr>
          <p:cNvSpPr txBox="1"/>
          <p:nvPr/>
        </p:nvSpPr>
        <p:spPr>
          <a:xfrm>
            <a:off x="375546" y="4221365"/>
            <a:ext cx="3477362" cy="1323439"/>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The Hollywood sign </a:t>
            </a:r>
            <a:r>
              <a:rPr lang="en-GB" sz="2000" b="0" i="0" dirty="0">
                <a:solidFill>
                  <a:schemeClr val="accent2">
                    <a:lumMod val="50000"/>
                  </a:schemeClr>
                </a:solidFill>
                <a:effectLst/>
                <a:latin typeface="Rosario" panose="020C0502030302020203" pitchFamily="34" charset="0"/>
              </a:rPr>
              <a:t>was first erected as a billboard for a residential development, named “</a:t>
            </a:r>
            <a:r>
              <a:rPr lang="en-GB" sz="2000" b="0" i="0" dirty="0" err="1">
                <a:solidFill>
                  <a:schemeClr val="accent2">
                    <a:lumMod val="50000"/>
                  </a:schemeClr>
                </a:solidFill>
                <a:effectLst/>
                <a:latin typeface="Rosario" panose="020C0502030302020203" pitchFamily="34" charset="0"/>
              </a:rPr>
              <a:t>Hollywoodland</a:t>
            </a:r>
            <a:r>
              <a:rPr lang="en-GB" sz="2000" b="0" i="0" dirty="0">
                <a:solidFill>
                  <a:schemeClr val="accent2">
                    <a:lumMod val="50000"/>
                  </a:schemeClr>
                </a:solidFill>
                <a:effectLst/>
                <a:latin typeface="Rosario" panose="020C0502030302020203" pitchFamily="34" charset="0"/>
              </a:rPr>
              <a:t>”</a:t>
            </a:r>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444668828"/>
      </p:ext>
    </p:extLst>
  </p:cSld>
  <p:clrMapOvr>
    <a:masterClrMapping/>
  </p:clrMapOvr>
  <mc:AlternateContent xmlns:mc="http://schemas.openxmlformats.org/markup-compatibility/2006">
    <mc:Choice xmlns:p14="http://schemas.microsoft.com/office/powerpoint/2010/main" Requires="p14">
      <p:transition spd="slow" p14:dur="1250" advTm="5000">
        <p:fade/>
      </p:transition>
    </mc:Choice>
    <mc:Fallback>
      <p:transition spd="slow" advTm="5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pic>
        <p:nvPicPr>
          <p:cNvPr id="3" name="Picture 2">
            <a:extLst>
              <a:ext uri="{FF2B5EF4-FFF2-40B4-BE49-F238E27FC236}">
                <a16:creationId xmlns:a16="http://schemas.microsoft.com/office/drawing/2014/main" id="{52A6AE23-11C2-A304-04C0-20DCEEDC6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8551"/>
            <a:ext cx="5615762" cy="4094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60381"/>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888335" y="840327"/>
            <a:ext cx="5961594" cy="4636025"/>
          </a:xfrm>
        </p:spPr>
        <p:txBody>
          <a:bodyPr rtlCol="0">
            <a:normAutofit/>
          </a:bodyPr>
          <a:lstStyle/>
          <a:p>
            <a:pPr rtl="0"/>
            <a:r>
              <a:rPr lang="en-GB" dirty="0">
                <a:latin typeface="Rosario" panose="020C0502030302020203" pitchFamily="34" charset="0"/>
              </a:rPr>
              <a:t>Until 1923, passengers travelling from Edinburgh to Leith had to change trams ~ from the cable-drawn carts of the city centre to the electric carts of Leith. This confusion was colloquially known as “the </a:t>
            </a:r>
            <a:r>
              <a:rPr lang="en-GB" dirty="0" err="1">
                <a:latin typeface="Rosario" panose="020C0502030302020203" pitchFamily="34" charset="0"/>
              </a:rPr>
              <a:t>Pilrig</a:t>
            </a:r>
            <a:r>
              <a:rPr lang="en-GB" dirty="0">
                <a:latin typeface="Rosario" panose="020C0502030302020203" pitchFamily="34" charset="0"/>
              </a:rPr>
              <a:t> muddle”. </a:t>
            </a:r>
          </a:p>
        </p:txBody>
      </p:sp>
      <p:pic>
        <p:nvPicPr>
          <p:cNvPr id="3" name="Picture 2">
            <a:extLst>
              <a:ext uri="{FF2B5EF4-FFF2-40B4-BE49-F238E27FC236}">
                <a16:creationId xmlns:a16="http://schemas.microsoft.com/office/drawing/2014/main" id="{52A6AE23-11C2-A304-04C0-20DCEEDC6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8551"/>
            <a:ext cx="5615762" cy="4094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08070"/>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888335" y="840327"/>
            <a:ext cx="5961594" cy="4636025"/>
          </a:xfrm>
        </p:spPr>
        <p:txBody>
          <a:bodyPr rtlCol="0">
            <a:normAutofit/>
          </a:bodyPr>
          <a:lstStyle/>
          <a:p>
            <a:pPr rtl="0"/>
            <a:r>
              <a:rPr lang="en-GB" dirty="0">
                <a:latin typeface="Rosario" panose="020C0502030302020203" pitchFamily="34" charset="0"/>
              </a:rPr>
              <a:t>Until 1923, passengers travelling from Edinburgh to Leith had to change trams ~ from the cable-drawn carts of the city centre to the electric carts of Leith. This confusion was colloquially known as “the </a:t>
            </a:r>
            <a:r>
              <a:rPr lang="en-GB" dirty="0" err="1">
                <a:latin typeface="Rosario" panose="020C0502030302020203" pitchFamily="34" charset="0"/>
              </a:rPr>
              <a:t>Pilrig</a:t>
            </a:r>
            <a:r>
              <a:rPr lang="en-GB" dirty="0">
                <a:latin typeface="Rosario" panose="020C0502030302020203" pitchFamily="34" charset="0"/>
              </a:rPr>
              <a:t> muddle”. </a:t>
            </a:r>
          </a:p>
          <a:p>
            <a:pPr rtl="0"/>
            <a:r>
              <a:rPr lang="en-GB" dirty="0">
                <a:latin typeface="Rosario" panose="020C0502030302020203" pitchFamily="34" charset="0"/>
              </a:rPr>
              <a:t>In 1922 Edinburgh caught up with Leith and converted the entire system to electric traction. However, this took time to implement. </a:t>
            </a:r>
          </a:p>
          <a:p>
            <a:pPr rtl="0"/>
            <a:r>
              <a:rPr lang="en-GB" dirty="0">
                <a:latin typeface="Rosario" panose="020C0502030302020203" pitchFamily="34" charset="0"/>
              </a:rPr>
              <a:t>The last cable tram took its journey in June 1923</a:t>
            </a:r>
          </a:p>
        </p:txBody>
      </p:sp>
      <p:pic>
        <p:nvPicPr>
          <p:cNvPr id="3" name="Picture 2">
            <a:extLst>
              <a:ext uri="{FF2B5EF4-FFF2-40B4-BE49-F238E27FC236}">
                <a16:creationId xmlns:a16="http://schemas.microsoft.com/office/drawing/2014/main" id="{52A6AE23-11C2-A304-04C0-20DCEEDC6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8551"/>
            <a:ext cx="5615762" cy="4094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092342"/>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888335" y="840327"/>
            <a:ext cx="5961594" cy="4636025"/>
          </a:xfrm>
        </p:spPr>
        <p:txBody>
          <a:bodyPr rtlCol="0">
            <a:normAutofit/>
          </a:bodyPr>
          <a:lstStyle/>
          <a:p>
            <a:pPr rtl="0"/>
            <a:r>
              <a:rPr lang="en-GB" dirty="0">
                <a:latin typeface="Rosario" panose="020C0502030302020203" pitchFamily="34" charset="0"/>
              </a:rPr>
              <a:t>Until 1923, passengers travelling from Edinburgh to Leith had to change trams ~ from the cable-drawn carts of the city centre to the electric carts of Leith. This confusion was colloquially known as “the </a:t>
            </a:r>
            <a:r>
              <a:rPr lang="en-GB" dirty="0" err="1">
                <a:latin typeface="Rosario" panose="020C0502030302020203" pitchFamily="34" charset="0"/>
              </a:rPr>
              <a:t>Pilrig</a:t>
            </a:r>
            <a:r>
              <a:rPr lang="en-GB" dirty="0">
                <a:latin typeface="Rosario" panose="020C0502030302020203" pitchFamily="34" charset="0"/>
              </a:rPr>
              <a:t> muddle”. </a:t>
            </a:r>
          </a:p>
          <a:p>
            <a:pPr rtl="0"/>
            <a:r>
              <a:rPr lang="en-GB" dirty="0">
                <a:latin typeface="Rosario" panose="020C0502030302020203" pitchFamily="34" charset="0"/>
              </a:rPr>
              <a:t>In 1922 Edinburgh caught up with Leith and converted the entire system to electric traction. However, this took time to implement. </a:t>
            </a:r>
          </a:p>
          <a:p>
            <a:pPr rtl="0"/>
            <a:r>
              <a:rPr lang="en-GB" dirty="0">
                <a:latin typeface="Rosario" panose="020C0502030302020203" pitchFamily="34" charset="0"/>
              </a:rPr>
              <a:t>The last cable tram took its journey in June 1923</a:t>
            </a:r>
          </a:p>
        </p:txBody>
      </p:sp>
      <p:pic>
        <p:nvPicPr>
          <p:cNvPr id="4102" name="Picture 6">
            <a:extLst>
              <a:ext uri="{FF2B5EF4-FFF2-40B4-BE49-F238E27FC236}">
                <a16:creationId xmlns:a16="http://schemas.microsoft.com/office/drawing/2014/main" id="{15F4BD65-52CA-18E6-5F79-3F0C44C6E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97" y="1551923"/>
            <a:ext cx="3514030" cy="2393933"/>
          </a:xfrm>
          <a:prstGeom prst="rect">
            <a:avLst/>
          </a:prstGeom>
          <a:ln w="127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652595"/>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7" y="493528"/>
            <a:ext cx="11493795" cy="973766"/>
          </a:xfrm>
        </p:spPr>
        <p:txBody>
          <a:bodyPr rtlCol="0">
            <a:normAutofit/>
          </a:bodyPr>
          <a:lstStyle/>
          <a:p>
            <a:pPr rtl="0"/>
            <a:r>
              <a:rPr lang="en-GB" sz="4000" dirty="0">
                <a:latin typeface="Rosario" panose="020C0502030302020203" pitchFamily="34" charset="0"/>
              </a:rPr>
              <a:t>Edinburgh 1923</a:t>
            </a:r>
          </a:p>
        </p:txBody>
      </p:sp>
      <p:pic>
        <p:nvPicPr>
          <p:cNvPr id="6148" name="Picture 4">
            <a:extLst>
              <a:ext uri="{FF2B5EF4-FFF2-40B4-BE49-F238E27FC236}">
                <a16:creationId xmlns:a16="http://schemas.microsoft.com/office/drawing/2014/main" id="{36BEDD48-CABE-F3E6-6F75-71875D395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370" y="0"/>
            <a:ext cx="6544869" cy="6817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710B7C0D-F49A-26F7-92CF-0806D43406E8}"/>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744921524"/>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7" y="493528"/>
            <a:ext cx="11493795"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7" y="1849132"/>
            <a:ext cx="5471912" cy="2381224"/>
          </a:xfrm>
        </p:spPr>
        <p:txBody>
          <a:bodyPr rtlCol="0">
            <a:normAutofit/>
          </a:bodyPr>
          <a:lstStyle/>
          <a:p>
            <a:pPr rtl="0"/>
            <a:r>
              <a:rPr lang="en-GB" dirty="0">
                <a:effectLst/>
                <a:latin typeface="Rosario" panose="020C0502030302020203" pitchFamily="34" charset="0"/>
                <a:ea typeface="Calibri" panose="020F0502020204030204" pitchFamily="34" charset="0"/>
              </a:rPr>
              <a:t>The last hanging at the Calton Prison took place in 1923. </a:t>
            </a:r>
          </a:p>
          <a:p>
            <a:pPr rtl="0"/>
            <a:r>
              <a:rPr lang="en-GB" dirty="0">
                <a:latin typeface="Rosario" panose="020C0502030302020203" pitchFamily="34" charset="0"/>
                <a:ea typeface="Calibri" panose="020F0502020204030204" pitchFamily="34" charset="0"/>
              </a:rPr>
              <a:t>E</a:t>
            </a:r>
            <a:r>
              <a:rPr lang="en-GB" dirty="0">
                <a:effectLst/>
                <a:latin typeface="Rosario" panose="020C0502030302020203" pitchFamily="34" charset="0"/>
                <a:ea typeface="Calibri" panose="020F0502020204030204" pitchFamily="34" charset="0"/>
              </a:rPr>
              <a:t>xecutions continued at Saughton </a:t>
            </a:r>
            <a:r>
              <a:rPr lang="en-GB" dirty="0">
                <a:latin typeface="Rosario" panose="020C0502030302020203" pitchFamily="34" charset="0"/>
              </a:rPr>
              <a:t>Prison until 1954</a:t>
            </a:r>
          </a:p>
          <a:p>
            <a:pPr algn="ctr" rtl="0"/>
            <a:endParaRPr lang="en-GB" dirty="0">
              <a:latin typeface="Rosario" panose="020C0502030302020203" pitchFamily="34" charset="0"/>
            </a:endParaRPr>
          </a:p>
        </p:txBody>
      </p:sp>
      <p:pic>
        <p:nvPicPr>
          <p:cNvPr id="6148" name="Picture 4">
            <a:extLst>
              <a:ext uri="{FF2B5EF4-FFF2-40B4-BE49-F238E27FC236}">
                <a16:creationId xmlns:a16="http://schemas.microsoft.com/office/drawing/2014/main" id="{36BEDD48-CABE-F3E6-6F75-71875D395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370" y="0"/>
            <a:ext cx="6544869" cy="6817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35999"/>
      </p:ext>
    </p:extLst>
  </p:cSld>
  <p:clrMapOvr>
    <a:masterClrMapping/>
  </p:clrMapOvr>
  <mc:AlternateContent xmlns:mc="http://schemas.openxmlformats.org/markup-compatibility/2006">
    <mc:Choice xmlns:p14="http://schemas.microsoft.com/office/powerpoint/2010/main" Requires="p14">
      <p:transition spd="slow" p14:dur="1250" advTm="5000">
        <p:fade/>
      </p:transition>
    </mc:Choice>
    <mc:Fallback>
      <p:transition spd="slow" advTm="5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pic>
        <p:nvPicPr>
          <p:cNvPr id="3" name="Picture 10">
            <a:extLst>
              <a:ext uri="{FF2B5EF4-FFF2-40B4-BE49-F238E27FC236}">
                <a16:creationId xmlns:a16="http://schemas.microsoft.com/office/drawing/2014/main" id="{DF5BA598-0EC4-BC1C-EB3F-51F5C2624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1754"/>
            <a:ext cx="4984749" cy="3904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47925"/>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6024909" y="980411"/>
            <a:ext cx="5258816" cy="5626064"/>
          </a:xfrm>
        </p:spPr>
        <p:txBody>
          <a:bodyPr rtlCol="0">
            <a:normAutofit/>
          </a:bodyPr>
          <a:lstStyle/>
          <a:p>
            <a:pPr rtl="0"/>
            <a:r>
              <a:rPr lang="en-GB" sz="1800" dirty="0">
                <a:latin typeface="Rosario" panose="020C0502030302020203" pitchFamily="34" charset="0"/>
              </a:rPr>
              <a:t>Secretary for Scotland and Keeper of the Great Seal: Viscount Novar</a:t>
            </a:r>
          </a:p>
        </p:txBody>
      </p:sp>
      <p:pic>
        <p:nvPicPr>
          <p:cNvPr id="3" name="Picture 10">
            <a:extLst>
              <a:ext uri="{FF2B5EF4-FFF2-40B4-BE49-F238E27FC236}">
                <a16:creationId xmlns:a16="http://schemas.microsoft.com/office/drawing/2014/main" id="{DF5BA598-0EC4-BC1C-EB3F-51F5C2624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1754"/>
            <a:ext cx="4984749" cy="3904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2323"/>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6024909" y="980411"/>
            <a:ext cx="5258816" cy="5626064"/>
          </a:xfrm>
        </p:spPr>
        <p:txBody>
          <a:bodyPr rtlCol="0">
            <a:normAutofit/>
          </a:bodyPr>
          <a:lstStyle/>
          <a:p>
            <a:pPr rtl="0"/>
            <a:r>
              <a:rPr lang="en-GB" sz="1800" dirty="0">
                <a:latin typeface="Rosario" panose="020C0502030302020203" pitchFamily="34" charset="0"/>
              </a:rPr>
              <a:t>Secretary for Scotland and Keeper of the Great Seal: Viscount Novar</a:t>
            </a:r>
          </a:p>
          <a:p>
            <a:pPr rtl="0"/>
            <a:r>
              <a:rPr lang="en-GB" sz="1800" b="1" dirty="0">
                <a:latin typeface="Rosario" panose="020C0502030302020203" pitchFamily="34" charset="0"/>
              </a:rPr>
              <a:t>Law Officers</a:t>
            </a:r>
            <a:r>
              <a:rPr lang="en-GB" sz="1800" dirty="0">
                <a:latin typeface="Rosario" panose="020C0502030302020203" pitchFamily="34" charset="0"/>
              </a:rPr>
              <a:t>:</a:t>
            </a:r>
          </a:p>
          <a:p>
            <a:pPr marL="285750" indent="-285750" rtl="0">
              <a:buFont typeface="Wingdings" panose="05000000000000000000" pitchFamily="2" charset="2"/>
              <a:buChar char="v"/>
            </a:pPr>
            <a:r>
              <a:rPr lang="en-GB" sz="1800" dirty="0">
                <a:latin typeface="Rosario" panose="020C0502030302020203" pitchFamily="34" charset="0"/>
              </a:rPr>
              <a:t>Lord Advocate: William Watson</a:t>
            </a:r>
          </a:p>
        </p:txBody>
      </p:sp>
      <p:pic>
        <p:nvPicPr>
          <p:cNvPr id="3" name="Picture 10">
            <a:extLst>
              <a:ext uri="{FF2B5EF4-FFF2-40B4-BE49-F238E27FC236}">
                <a16:creationId xmlns:a16="http://schemas.microsoft.com/office/drawing/2014/main" id="{DF5BA598-0EC4-BC1C-EB3F-51F5C2624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1754"/>
            <a:ext cx="4984749" cy="3904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120940"/>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pic>
        <p:nvPicPr>
          <p:cNvPr id="3" name="Picture 2">
            <a:extLst>
              <a:ext uri="{FF2B5EF4-FFF2-40B4-BE49-F238E27FC236}">
                <a16:creationId xmlns:a16="http://schemas.microsoft.com/office/drawing/2014/main" id="{89E094C1-2C0F-459D-41C3-A6B558B600A0}"/>
              </a:ext>
            </a:extLst>
          </p:cNvPr>
          <p:cNvPicPr>
            <a:picLocks noChangeAspect="1"/>
          </p:cNvPicPr>
          <p:nvPr/>
        </p:nvPicPr>
        <p:blipFill>
          <a:blip r:embed="rId3"/>
          <a:stretch>
            <a:fillRect/>
          </a:stretch>
        </p:blipFill>
        <p:spPr>
          <a:xfrm>
            <a:off x="7159229" y="231029"/>
            <a:ext cx="4378429" cy="6395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2594520"/>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6024909" y="980411"/>
            <a:ext cx="5258816" cy="5626064"/>
          </a:xfrm>
        </p:spPr>
        <p:txBody>
          <a:bodyPr rtlCol="0">
            <a:normAutofit/>
          </a:bodyPr>
          <a:lstStyle/>
          <a:p>
            <a:pPr rtl="0"/>
            <a:r>
              <a:rPr lang="en-GB" sz="1800" dirty="0">
                <a:latin typeface="Rosario" panose="020C0502030302020203" pitchFamily="34" charset="0"/>
              </a:rPr>
              <a:t>Secretary for Scotland and Keeper of the Great Seal: Viscount Novar</a:t>
            </a:r>
          </a:p>
          <a:p>
            <a:pPr rtl="0"/>
            <a:r>
              <a:rPr lang="en-GB" sz="1800" b="1" dirty="0">
                <a:latin typeface="Rosario" panose="020C0502030302020203" pitchFamily="34" charset="0"/>
              </a:rPr>
              <a:t>Law Officers</a:t>
            </a:r>
            <a:r>
              <a:rPr lang="en-GB" sz="1800" dirty="0">
                <a:latin typeface="Rosario" panose="020C0502030302020203" pitchFamily="34" charset="0"/>
              </a:rPr>
              <a:t>:</a:t>
            </a:r>
          </a:p>
          <a:p>
            <a:pPr marL="285750" indent="-285750" rtl="0">
              <a:buFont typeface="Wingdings" panose="05000000000000000000" pitchFamily="2" charset="2"/>
              <a:buChar char="v"/>
            </a:pPr>
            <a:r>
              <a:rPr lang="en-GB" sz="1800" dirty="0">
                <a:latin typeface="Rosario" panose="020C0502030302020203" pitchFamily="34" charset="0"/>
              </a:rPr>
              <a:t>Lord Advocate: William Watson</a:t>
            </a:r>
          </a:p>
          <a:p>
            <a:pPr marL="285750" indent="-285750" rtl="0">
              <a:buFont typeface="Wingdings" panose="05000000000000000000" pitchFamily="2" charset="2"/>
              <a:buChar char="v"/>
            </a:pPr>
            <a:r>
              <a:rPr lang="en-GB" sz="1800" dirty="0">
                <a:latin typeface="Rosario" panose="020C0502030302020203" pitchFamily="34" charset="0"/>
              </a:rPr>
              <a:t>Solicitor General for Scotland: David Fleming; then Frederick Thomson</a:t>
            </a:r>
          </a:p>
        </p:txBody>
      </p:sp>
      <p:pic>
        <p:nvPicPr>
          <p:cNvPr id="3" name="Picture 10">
            <a:extLst>
              <a:ext uri="{FF2B5EF4-FFF2-40B4-BE49-F238E27FC236}">
                <a16:creationId xmlns:a16="http://schemas.microsoft.com/office/drawing/2014/main" id="{DF5BA598-0EC4-BC1C-EB3F-51F5C2624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1754"/>
            <a:ext cx="4984749" cy="3904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495016"/>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pic>
        <p:nvPicPr>
          <p:cNvPr id="5" name="Picture 6">
            <a:extLst>
              <a:ext uri="{FF2B5EF4-FFF2-40B4-BE49-F238E27FC236}">
                <a16:creationId xmlns:a16="http://schemas.microsoft.com/office/drawing/2014/main" id="{6D291548-3DE9-96BE-3A9D-2A310185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1249214"/>
            <a:ext cx="4844825" cy="313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007218"/>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962766" y="3526654"/>
            <a:ext cx="5258816" cy="3041173"/>
          </a:xfrm>
        </p:spPr>
        <p:txBody>
          <a:bodyPr rtlCol="0">
            <a:normAutofit/>
          </a:bodyPr>
          <a:lstStyle/>
          <a:p>
            <a:pPr rtl="0"/>
            <a:r>
              <a:rPr lang="en-GB" sz="1800" b="1" dirty="0">
                <a:latin typeface="Rosario" panose="020C0502030302020203" pitchFamily="34" charset="0"/>
              </a:rPr>
              <a:t>The Judiciary</a:t>
            </a:r>
            <a:r>
              <a:rPr lang="en-GB" sz="1800" dirty="0">
                <a:latin typeface="Rosario" panose="020C0502030302020203" pitchFamily="34" charset="0"/>
              </a:rPr>
              <a:t>:</a:t>
            </a:r>
          </a:p>
          <a:p>
            <a:pPr marL="342900" indent="-342900" rtl="0">
              <a:buFont typeface="Wingdings" panose="05000000000000000000" pitchFamily="2" charset="2"/>
              <a:buChar char="v"/>
            </a:pPr>
            <a:r>
              <a:rPr lang="en-GB" sz="1800" dirty="0">
                <a:latin typeface="Rosario" panose="020C0502030302020203" pitchFamily="34" charset="0"/>
              </a:rPr>
              <a:t>Lord President of the Court of Session and Lord Justice General: Lord Clyde</a:t>
            </a:r>
          </a:p>
        </p:txBody>
      </p:sp>
      <p:pic>
        <p:nvPicPr>
          <p:cNvPr id="5" name="Picture 6">
            <a:extLst>
              <a:ext uri="{FF2B5EF4-FFF2-40B4-BE49-F238E27FC236}">
                <a16:creationId xmlns:a16="http://schemas.microsoft.com/office/drawing/2014/main" id="{6D291548-3DE9-96BE-3A9D-2A310185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1249214"/>
            <a:ext cx="4844825" cy="313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04964"/>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962766" y="3526654"/>
            <a:ext cx="5258816" cy="3041173"/>
          </a:xfrm>
        </p:spPr>
        <p:txBody>
          <a:bodyPr rtlCol="0">
            <a:normAutofit/>
          </a:bodyPr>
          <a:lstStyle/>
          <a:p>
            <a:pPr rtl="0"/>
            <a:r>
              <a:rPr lang="en-GB" sz="1800" b="1" dirty="0">
                <a:latin typeface="Rosario" panose="020C0502030302020203" pitchFamily="34" charset="0"/>
              </a:rPr>
              <a:t>The Judiciary</a:t>
            </a:r>
            <a:r>
              <a:rPr lang="en-GB" sz="1800" dirty="0">
                <a:latin typeface="Rosario" panose="020C0502030302020203" pitchFamily="34" charset="0"/>
              </a:rPr>
              <a:t>:</a:t>
            </a:r>
          </a:p>
          <a:p>
            <a:pPr marL="342900" indent="-342900" rtl="0">
              <a:buFont typeface="Wingdings" panose="05000000000000000000" pitchFamily="2" charset="2"/>
              <a:buChar char="v"/>
            </a:pPr>
            <a:r>
              <a:rPr lang="en-GB" sz="1800" dirty="0">
                <a:latin typeface="Rosario" panose="020C0502030302020203" pitchFamily="34" charset="0"/>
              </a:rPr>
              <a:t>Lord President of the Court of Session and Lord Justice General: Lord Clyde</a:t>
            </a:r>
          </a:p>
          <a:p>
            <a:pPr marL="342900" indent="-342900" rtl="0">
              <a:buFont typeface="Wingdings" panose="05000000000000000000" pitchFamily="2" charset="2"/>
              <a:buChar char="v"/>
            </a:pPr>
            <a:r>
              <a:rPr lang="en-GB" sz="1800" dirty="0">
                <a:latin typeface="Rosario" panose="020C0502030302020203" pitchFamily="34" charset="0"/>
              </a:rPr>
              <a:t>Lord Justice Clerk: Lord Alness</a:t>
            </a:r>
          </a:p>
        </p:txBody>
      </p:sp>
      <p:pic>
        <p:nvPicPr>
          <p:cNvPr id="5" name="Picture 6">
            <a:extLst>
              <a:ext uri="{FF2B5EF4-FFF2-40B4-BE49-F238E27FC236}">
                <a16:creationId xmlns:a16="http://schemas.microsoft.com/office/drawing/2014/main" id="{6D291548-3DE9-96BE-3A9D-2A310185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1249214"/>
            <a:ext cx="4844825" cy="313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402069"/>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4959933" cy="973766"/>
          </a:xfrm>
        </p:spPr>
        <p:txBody>
          <a:bodyPr rtlCol="0">
            <a:normAutofit/>
          </a:bodyPr>
          <a:lstStyle/>
          <a:p>
            <a:pPr rtl="0"/>
            <a:r>
              <a:rPr lang="en-GB" sz="4000" dirty="0">
                <a:latin typeface="Rosario" panose="020C0502030302020203" pitchFamily="34" charset="0"/>
              </a:rPr>
              <a:t>Edinburgh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962766" y="3526654"/>
            <a:ext cx="5258816" cy="3041173"/>
          </a:xfrm>
        </p:spPr>
        <p:txBody>
          <a:bodyPr rtlCol="0">
            <a:normAutofit/>
          </a:bodyPr>
          <a:lstStyle/>
          <a:p>
            <a:pPr rtl="0"/>
            <a:r>
              <a:rPr lang="en-GB" sz="1800" b="1" dirty="0">
                <a:latin typeface="Rosario" panose="020C0502030302020203" pitchFamily="34" charset="0"/>
              </a:rPr>
              <a:t>The Judiciary</a:t>
            </a:r>
            <a:r>
              <a:rPr lang="en-GB" sz="1800" dirty="0">
                <a:latin typeface="Rosario" panose="020C0502030302020203" pitchFamily="34" charset="0"/>
              </a:rPr>
              <a:t>:</a:t>
            </a:r>
          </a:p>
          <a:p>
            <a:pPr marL="342900" indent="-342900" rtl="0">
              <a:buFont typeface="Wingdings" panose="05000000000000000000" pitchFamily="2" charset="2"/>
              <a:buChar char="v"/>
            </a:pPr>
            <a:r>
              <a:rPr lang="en-GB" sz="1800" dirty="0">
                <a:latin typeface="Rosario" panose="020C0502030302020203" pitchFamily="34" charset="0"/>
              </a:rPr>
              <a:t>Lord President of the Court of Session and Lord Justice General: Lord Clyde</a:t>
            </a:r>
          </a:p>
          <a:p>
            <a:pPr marL="342900" indent="-342900" rtl="0">
              <a:buFont typeface="Wingdings" panose="05000000000000000000" pitchFamily="2" charset="2"/>
              <a:buChar char="v"/>
            </a:pPr>
            <a:r>
              <a:rPr lang="en-GB" sz="1800" dirty="0">
                <a:latin typeface="Rosario" panose="020C0502030302020203" pitchFamily="34" charset="0"/>
              </a:rPr>
              <a:t>Lord Justice Clerk: Lord Alness</a:t>
            </a:r>
          </a:p>
          <a:p>
            <a:pPr marL="342900" indent="-342900" rtl="0">
              <a:buFont typeface="Wingdings" panose="05000000000000000000" pitchFamily="2" charset="2"/>
              <a:buChar char="v"/>
            </a:pPr>
            <a:r>
              <a:rPr lang="en-GB" sz="1800" dirty="0">
                <a:latin typeface="Rosario" panose="020C0502030302020203" pitchFamily="34" charset="0"/>
              </a:rPr>
              <a:t>Chairman of the Scottish Land Court: Lord St </a:t>
            </a:r>
            <a:r>
              <a:rPr lang="en-GB" sz="1800" dirty="0" err="1">
                <a:latin typeface="Rosario" panose="020C0502030302020203" pitchFamily="34" charset="0"/>
              </a:rPr>
              <a:t>Vigeans</a:t>
            </a:r>
            <a:endParaRPr lang="en-GB" sz="1800" dirty="0">
              <a:latin typeface="Rosario" panose="020C0502030302020203" pitchFamily="34" charset="0"/>
            </a:endParaRPr>
          </a:p>
        </p:txBody>
      </p:sp>
      <p:pic>
        <p:nvPicPr>
          <p:cNvPr id="5" name="Picture 6">
            <a:extLst>
              <a:ext uri="{FF2B5EF4-FFF2-40B4-BE49-F238E27FC236}">
                <a16:creationId xmlns:a16="http://schemas.microsoft.com/office/drawing/2014/main" id="{6D291548-3DE9-96BE-3A9D-2A310185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1249214"/>
            <a:ext cx="4844825" cy="313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46209"/>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pic>
        <p:nvPicPr>
          <p:cNvPr id="7" name="Picture 6" descr="A picture containing furniture, table, indoor, room&#10;&#10;Description automatically generated">
            <a:extLst>
              <a:ext uri="{FF2B5EF4-FFF2-40B4-BE49-F238E27FC236}">
                <a16:creationId xmlns:a16="http://schemas.microsoft.com/office/drawing/2014/main" id="{C91644D8-27D0-485D-9B66-B146EFB51AF0}"/>
              </a:ext>
            </a:extLst>
          </p:cNvPr>
          <p:cNvPicPr>
            <a:picLocks noChangeAspect="1"/>
          </p:cNvPicPr>
          <p:nvPr/>
        </p:nvPicPr>
        <p:blipFill rotWithShape="1">
          <a:blip r:embed="rId3"/>
          <a:srcRect l="6166" t="3515" r="4907" b="7416"/>
          <a:stretch/>
        </p:blipFill>
        <p:spPr>
          <a:xfrm>
            <a:off x="6096000" y="2169181"/>
            <a:ext cx="5900641" cy="4432586"/>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40C82CAF-1949-A441-7CA1-13DDED309095}"/>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160117622"/>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7" y="1764177"/>
            <a:ext cx="5411621" cy="3330338"/>
          </a:xfrm>
        </p:spPr>
        <p:txBody>
          <a:bodyPr rtlCol="0">
            <a:noAutofit/>
          </a:bodyPr>
          <a:lstStyle/>
          <a:p>
            <a:r>
              <a:rPr lang="en-GB" dirty="0">
                <a:latin typeface="Rosario" panose="020C0502030302020203" pitchFamily="34" charset="0"/>
              </a:rPr>
              <a:t>Dean of Faculty: Condie Sandeman K.C. </a:t>
            </a:r>
            <a:br>
              <a:rPr lang="en-GB" dirty="0">
                <a:latin typeface="Rosario" panose="020C0502030302020203" pitchFamily="34" charset="0"/>
              </a:rPr>
            </a:br>
            <a:endParaRPr lang="en-GB" dirty="0">
              <a:latin typeface="Rosario" panose="020C0502030302020203" pitchFamily="34" charset="0"/>
            </a:endParaRPr>
          </a:p>
          <a:p>
            <a:pPr rtl="0"/>
            <a:endParaRPr lang="en-GB" dirty="0">
              <a:latin typeface="Rosario" panose="020C0502030302020203" pitchFamily="34" charset="0"/>
            </a:endParaRPr>
          </a:p>
        </p:txBody>
      </p:sp>
      <p:pic>
        <p:nvPicPr>
          <p:cNvPr id="7" name="Picture 6" descr="A picture containing furniture, table, indoor, room&#10;&#10;Description automatically generated">
            <a:extLst>
              <a:ext uri="{FF2B5EF4-FFF2-40B4-BE49-F238E27FC236}">
                <a16:creationId xmlns:a16="http://schemas.microsoft.com/office/drawing/2014/main" id="{C91644D8-27D0-485D-9B66-B146EFB51AF0}"/>
              </a:ext>
            </a:extLst>
          </p:cNvPr>
          <p:cNvPicPr>
            <a:picLocks noChangeAspect="1"/>
          </p:cNvPicPr>
          <p:nvPr/>
        </p:nvPicPr>
        <p:blipFill rotWithShape="1">
          <a:blip r:embed="rId3"/>
          <a:srcRect l="6166" t="3515" r="4907" b="7416"/>
          <a:stretch/>
        </p:blipFill>
        <p:spPr>
          <a:xfrm>
            <a:off x="6096000" y="2169181"/>
            <a:ext cx="5900641" cy="443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0068239"/>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7" y="1764177"/>
            <a:ext cx="5411621" cy="3330338"/>
          </a:xfrm>
        </p:spPr>
        <p:txBody>
          <a:bodyPr rtlCol="0">
            <a:noAutofit/>
          </a:bodyPr>
          <a:lstStyle/>
          <a:p>
            <a:r>
              <a:rPr lang="en-GB" dirty="0">
                <a:latin typeface="Rosario" panose="020C0502030302020203" pitchFamily="34" charset="0"/>
              </a:rPr>
              <a:t>Dean of Faculty: Condie Sandeman K.C. </a:t>
            </a:r>
            <a:br>
              <a:rPr lang="en-GB" dirty="0">
                <a:latin typeface="Rosario" panose="020C0502030302020203" pitchFamily="34" charset="0"/>
              </a:rPr>
            </a:br>
            <a:r>
              <a:rPr lang="en-GB" dirty="0">
                <a:latin typeface="Rosario" panose="020C0502030302020203" pitchFamily="34" charset="0"/>
              </a:rPr>
              <a:t>Keeper of the Advocates Library: William Kirk Dickson</a:t>
            </a:r>
          </a:p>
          <a:p>
            <a:pPr rtl="0"/>
            <a:endParaRPr lang="en-GB" dirty="0">
              <a:latin typeface="Rosario" panose="020C0502030302020203" pitchFamily="34" charset="0"/>
            </a:endParaRPr>
          </a:p>
          <a:p>
            <a:pPr rtl="0"/>
            <a:endParaRPr lang="en-GB" dirty="0">
              <a:latin typeface="Rosario" panose="020C0502030302020203" pitchFamily="34" charset="0"/>
            </a:endParaRPr>
          </a:p>
        </p:txBody>
      </p:sp>
      <p:pic>
        <p:nvPicPr>
          <p:cNvPr id="7" name="Picture 6" descr="A picture containing furniture, table, indoor, room&#10;&#10;Description automatically generated">
            <a:extLst>
              <a:ext uri="{FF2B5EF4-FFF2-40B4-BE49-F238E27FC236}">
                <a16:creationId xmlns:a16="http://schemas.microsoft.com/office/drawing/2014/main" id="{C91644D8-27D0-485D-9B66-B146EFB51AF0}"/>
              </a:ext>
            </a:extLst>
          </p:cNvPr>
          <p:cNvPicPr>
            <a:picLocks noChangeAspect="1"/>
          </p:cNvPicPr>
          <p:nvPr/>
        </p:nvPicPr>
        <p:blipFill rotWithShape="1">
          <a:blip r:embed="rId3"/>
          <a:srcRect l="6166" t="3515" r="4907" b="7416"/>
          <a:stretch/>
        </p:blipFill>
        <p:spPr>
          <a:xfrm>
            <a:off x="6096000" y="2169181"/>
            <a:ext cx="5900641" cy="443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813263"/>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pic>
        <p:nvPicPr>
          <p:cNvPr id="5" name="Picture 4">
            <a:extLst>
              <a:ext uri="{FF2B5EF4-FFF2-40B4-BE49-F238E27FC236}">
                <a16:creationId xmlns:a16="http://schemas.microsoft.com/office/drawing/2014/main" id="{02D1039B-9F7A-8835-39C6-EC5927423461}"/>
              </a:ext>
            </a:extLst>
          </p:cNvPr>
          <p:cNvPicPr>
            <a:picLocks noChangeAspect="1"/>
          </p:cNvPicPr>
          <p:nvPr/>
        </p:nvPicPr>
        <p:blipFill>
          <a:blip r:embed="rId3"/>
          <a:stretch>
            <a:fillRect/>
          </a:stretch>
        </p:blipFill>
        <p:spPr>
          <a:xfrm>
            <a:off x="7624652" y="0"/>
            <a:ext cx="3944645" cy="63685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398CD78-AA9B-32A8-7969-584AF3A40AC7}"/>
              </a:ext>
            </a:extLst>
          </p:cNvPr>
          <p:cNvSpPr txBox="1"/>
          <p:nvPr/>
        </p:nvSpPr>
        <p:spPr>
          <a:xfrm>
            <a:off x="9211447" y="6488668"/>
            <a:ext cx="2357850" cy="369332"/>
          </a:xfrm>
          <a:prstGeom prst="rect">
            <a:avLst/>
          </a:prstGeom>
          <a:noFill/>
        </p:spPr>
        <p:txBody>
          <a:bodyPr wrap="square">
            <a:spAutoFit/>
          </a:bodyPr>
          <a:lstStyle/>
          <a:p>
            <a:r>
              <a:rPr lang="en-US" dirty="0">
                <a:solidFill>
                  <a:schemeClr val="accent2">
                    <a:lumMod val="50000"/>
                  </a:schemeClr>
                </a:solidFill>
                <a:latin typeface="Rosario" panose="020C0502030302020203" pitchFamily="34" charset="0"/>
              </a:rPr>
              <a:t>1923 SLT (News) 100 ~</a:t>
            </a:r>
            <a:endParaRPr lang="en-GB"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051681384"/>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281856"/>
            <a:ext cx="6918874" cy="5279717"/>
          </a:xfrm>
        </p:spPr>
        <p:txBody>
          <a:bodyPr rtlCol="0">
            <a:noAutofit/>
          </a:bodyPr>
          <a:lstStyle/>
          <a:p>
            <a:pPr rtl="0"/>
            <a:r>
              <a:rPr lang="en-GB" dirty="0">
                <a:latin typeface="Rosario" panose="020C0502030302020203" pitchFamily="34" charset="0"/>
              </a:rPr>
              <a:t>By 1923 the Advocates Library held around 725,000 books and pamphlets. </a:t>
            </a:r>
          </a:p>
          <a:p>
            <a:pPr rtl="0"/>
            <a:endParaRPr lang="en-GB" dirty="0">
              <a:latin typeface="Rosario" panose="020C0502030302020203" pitchFamily="34" charset="0"/>
            </a:endParaRPr>
          </a:p>
        </p:txBody>
      </p:sp>
      <p:pic>
        <p:nvPicPr>
          <p:cNvPr id="5" name="Picture 4">
            <a:extLst>
              <a:ext uri="{FF2B5EF4-FFF2-40B4-BE49-F238E27FC236}">
                <a16:creationId xmlns:a16="http://schemas.microsoft.com/office/drawing/2014/main" id="{02D1039B-9F7A-8835-39C6-EC5927423461}"/>
              </a:ext>
            </a:extLst>
          </p:cNvPr>
          <p:cNvPicPr>
            <a:picLocks noChangeAspect="1"/>
          </p:cNvPicPr>
          <p:nvPr/>
        </p:nvPicPr>
        <p:blipFill>
          <a:blip r:embed="rId3"/>
          <a:stretch>
            <a:fillRect/>
          </a:stretch>
        </p:blipFill>
        <p:spPr>
          <a:xfrm>
            <a:off x="7624652" y="0"/>
            <a:ext cx="3944645" cy="63685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398CD78-AA9B-32A8-7969-584AF3A40AC7}"/>
              </a:ext>
            </a:extLst>
          </p:cNvPr>
          <p:cNvSpPr txBox="1"/>
          <p:nvPr/>
        </p:nvSpPr>
        <p:spPr>
          <a:xfrm>
            <a:off x="9211447" y="6488668"/>
            <a:ext cx="2357850" cy="369332"/>
          </a:xfrm>
          <a:prstGeom prst="rect">
            <a:avLst/>
          </a:prstGeom>
          <a:noFill/>
        </p:spPr>
        <p:txBody>
          <a:bodyPr wrap="square">
            <a:spAutoFit/>
          </a:bodyPr>
          <a:lstStyle/>
          <a:p>
            <a:r>
              <a:rPr lang="en-US" dirty="0">
                <a:solidFill>
                  <a:schemeClr val="accent2">
                    <a:lumMod val="50000"/>
                  </a:schemeClr>
                </a:solidFill>
                <a:latin typeface="Rosario" panose="020C0502030302020203" pitchFamily="34" charset="0"/>
              </a:rPr>
              <a:t>1923 SLT (News) 100 ~</a:t>
            </a:r>
            <a:endParaRPr lang="en-GB"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159639919"/>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493795" cy="973766"/>
          </a:xfrm>
        </p:spPr>
        <p:txBody>
          <a:bodyPr rtlCol="0">
            <a:normAutofit/>
          </a:bodyPr>
          <a:lstStyle/>
          <a:p>
            <a:pPr rtl="0"/>
            <a:r>
              <a:rPr lang="en-GB" sz="4000" dirty="0">
                <a:latin typeface="Rosario" panose="020C0502030302020203" pitchFamily="34" charset="0"/>
              </a:rPr>
              <a:t>The first woman advocate…</a:t>
            </a:r>
          </a:p>
        </p:txBody>
      </p:sp>
      <p:sp>
        <p:nvSpPr>
          <p:cNvPr id="16" name="TextBox 15">
            <a:extLst>
              <a:ext uri="{FF2B5EF4-FFF2-40B4-BE49-F238E27FC236}">
                <a16:creationId xmlns:a16="http://schemas.microsoft.com/office/drawing/2014/main" id="{68FF2013-7B6C-932B-25F2-184D9209F380}"/>
              </a:ext>
            </a:extLst>
          </p:cNvPr>
          <p:cNvSpPr txBox="1"/>
          <p:nvPr/>
        </p:nvSpPr>
        <p:spPr>
          <a:xfrm>
            <a:off x="654342" y="2234125"/>
            <a:ext cx="5721292" cy="1015663"/>
          </a:xfrm>
          <a:prstGeom prst="rect">
            <a:avLst/>
          </a:prstGeom>
          <a:noFill/>
        </p:spPr>
        <p:txBody>
          <a:bodyPr wrap="square">
            <a:spAutoFit/>
          </a:bodyPr>
          <a:lstStyle/>
          <a:p>
            <a:r>
              <a:rPr lang="en-GB" sz="2000" b="1" i="1" dirty="0">
                <a:solidFill>
                  <a:schemeClr val="accent2">
                    <a:lumMod val="50000"/>
                  </a:schemeClr>
                </a:solidFill>
                <a:latin typeface="Rosario" panose="020C0502030302020203" pitchFamily="34" charset="0"/>
              </a:rPr>
              <a:t>“</a:t>
            </a:r>
            <a:r>
              <a:rPr lang="en-GB" sz="2000" i="1" dirty="0">
                <a:solidFill>
                  <a:schemeClr val="accent2">
                    <a:lumMod val="50000"/>
                  </a:schemeClr>
                </a:solidFill>
                <a:latin typeface="Rosario" panose="020C0502030302020203" pitchFamily="34" charset="0"/>
              </a:rPr>
              <a:t>To day… the first lady advocate will be called to the Scottish Bar, the sex barrier having been removed by the Act of 1920. The lady in question is Miss Kidd...”</a:t>
            </a:r>
          </a:p>
        </p:txBody>
      </p:sp>
      <p:pic>
        <p:nvPicPr>
          <p:cNvPr id="3" name="Picture 2">
            <a:extLst>
              <a:ext uri="{FF2B5EF4-FFF2-40B4-BE49-F238E27FC236}">
                <a16:creationId xmlns:a16="http://schemas.microsoft.com/office/drawing/2014/main" id="{89E094C1-2C0F-459D-41C3-A6B558B600A0}"/>
              </a:ext>
            </a:extLst>
          </p:cNvPr>
          <p:cNvPicPr>
            <a:picLocks noChangeAspect="1"/>
          </p:cNvPicPr>
          <p:nvPr/>
        </p:nvPicPr>
        <p:blipFill>
          <a:blip r:embed="rId3"/>
          <a:stretch>
            <a:fillRect/>
          </a:stretch>
        </p:blipFill>
        <p:spPr>
          <a:xfrm>
            <a:off x="7159229" y="231029"/>
            <a:ext cx="4378429" cy="639594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9695DDF-EFE5-4DBB-79AA-C565C6FA0E78}"/>
              </a:ext>
            </a:extLst>
          </p:cNvPr>
          <p:cNvSpPr txBox="1"/>
          <p:nvPr/>
        </p:nvSpPr>
        <p:spPr>
          <a:xfrm>
            <a:off x="893692" y="6257638"/>
            <a:ext cx="6094602" cy="369332"/>
          </a:xfrm>
          <a:prstGeom prst="rect">
            <a:avLst/>
          </a:prstGeom>
          <a:noFill/>
        </p:spPr>
        <p:txBody>
          <a:bodyPr wrap="square">
            <a:spAutoFit/>
          </a:bodyPr>
          <a:lstStyle/>
          <a:p>
            <a:pPr algn="r"/>
            <a:r>
              <a:rPr lang="en-GB" sz="1800" i="1" dirty="0" err="1">
                <a:solidFill>
                  <a:schemeClr val="accent2">
                    <a:lumMod val="50000"/>
                  </a:schemeClr>
                </a:solidFill>
                <a:latin typeface="Rosario" panose="020C0502030302020203" pitchFamily="34" charset="0"/>
              </a:rPr>
              <a:t>Linlithgowshire</a:t>
            </a:r>
            <a:r>
              <a:rPr lang="en-GB" sz="1800" i="1" dirty="0">
                <a:solidFill>
                  <a:schemeClr val="accent2">
                    <a:lumMod val="50000"/>
                  </a:schemeClr>
                </a:solidFill>
                <a:latin typeface="Rosario" panose="020C0502030302020203" pitchFamily="34" charset="0"/>
              </a:rPr>
              <a:t> Gazette, Friday 13</a:t>
            </a:r>
            <a:r>
              <a:rPr lang="en-GB" sz="1800" i="1" baseline="30000" dirty="0">
                <a:solidFill>
                  <a:schemeClr val="accent2">
                    <a:lumMod val="50000"/>
                  </a:schemeClr>
                </a:solidFill>
                <a:latin typeface="Rosario" panose="020C0502030302020203" pitchFamily="34" charset="0"/>
              </a:rPr>
              <a:t>th</a:t>
            </a:r>
            <a:r>
              <a:rPr lang="en-GB" sz="1800" i="1" dirty="0">
                <a:solidFill>
                  <a:schemeClr val="accent2">
                    <a:lumMod val="50000"/>
                  </a:schemeClr>
                </a:solidFill>
                <a:latin typeface="Rosario" panose="020C0502030302020203" pitchFamily="34" charset="0"/>
              </a:rPr>
              <a:t> July 1923 ~</a:t>
            </a:r>
            <a:endParaRPr lang="en-GB" dirty="0"/>
          </a:p>
        </p:txBody>
      </p:sp>
    </p:spTree>
    <p:extLst>
      <p:ext uri="{BB962C8B-B14F-4D97-AF65-F5344CB8AC3E}">
        <p14:creationId xmlns:p14="http://schemas.microsoft.com/office/powerpoint/2010/main" val="411491297"/>
      </p:ext>
    </p:extLst>
  </p:cSld>
  <p:clrMapOvr>
    <a:masterClrMapping/>
  </p:clrMapOvr>
  <mc:AlternateContent xmlns:mc="http://schemas.openxmlformats.org/markup-compatibility/2006" xmlns:p14="http://schemas.microsoft.com/office/powerpoint/2010/main">
    <mc:Choice Requires="p14">
      <p:transition spd="slow" p14:dur="1250" advClick="0" advTm="7000">
        <p:fade/>
      </p:transition>
    </mc:Choice>
    <mc:Fallback xmlns="">
      <p:transition spd="slow" advClick="0" advTm="7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281856"/>
            <a:ext cx="6918874" cy="5279717"/>
          </a:xfrm>
        </p:spPr>
        <p:txBody>
          <a:bodyPr rtlCol="0">
            <a:noAutofit/>
          </a:bodyPr>
          <a:lstStyle/>
          <a:p>
            <a:pPr rtl="0"/>
            <a:r>
              <a:rPr lang="en-GB" dirty="0">
                <a:latin typeface="Rosario" panose="020C0502030302020203" pitchFamily="34" charset="0"/>
              </a:rPr>
              <a:t>By 1923 the Advocates Library held around 725,000 books and pamphlets. On 29</a:t>
            </a:r>
            <a:r>
              <a:rPr lang="en-GB" baseline="30000" dirty="0">
                <a:latin typeface="Rosario" panose="020C0502030302020203" pitchFamily="34" charset="0"/>
              </a:rPr>
              <a:t>th</a:t>
            </a:r>
            <a:r>
              <a:rPr lang="en-GB" dirty="0">
                <a:latin typeface="Rosario" panose="020C0502030302020203" pitchFamily="34" charset="0"/>
              </a:rPr>
              <a:t> June  1923, the Faculty’s donation of its non-legal materials was accepted. </a:t>
            </a:r>
          </a:p>
          <a:p>
            <a:pPr rtl="0"/>
            <a:endParaRPr lang="en-GB" dirty="0">
              <a:latin typeface="Rosario" panose="020C0502030302020203" pitchFamily="34" charset="0"/>
            </a:endParaRPr>
          </a:p>
          <a:p>
            <a:pPr rtl="0"/>
            <a:endParaRPr lang="en-GB" dirty="0">
              <a:latin typeface="Rosario" panose="020C0502030302020203" pitchFamily="34" charset="0"/>
            </a:endParaRPr>
          </a:p>
        </p:txBody>
      </p:sp>
      <p:pic>
        <p:nvPicPr>
          <p:cNvPr id="5" name="Picture 4">
            <a:extLst>
              <a:ext uri="{FF2B5EF4-FFF2-40B4-BE49-F238E27FC236}">
                <a16:creationId xmlns:a16="http://schemas.microsoft.com/office/drawing/2014/main" id="{02D1039B-9F7A-8835-39C6-EC5927423461}"/>
              </a:ext>
            </a:extLst>
          </p:cNvPr>
          <p:cNvPicPr>
            <a:picLocks noChangeAspect="1"/>
          </p:cNvPicPr>
          <p:nvPr/>
        </p:nvPicPr>
        <p:blipFill>
          <a:blip r:embed="rId3"/>
          <a:stretch>
            <a:fillRect/>
          </a:stretch>
        </p:blipFill>
        <p:spPr>
          <a:xfrm>
            <a:off x="7624652" y="0"/>
            <a:ext cx="3944645" cy="63685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398CD78-AA9B-32A8-7969-584AF3A40AC7}"/>
              </a:ext>
            </a:extLst>
          </p:cNvPr>
          <p:cNvSpPr txBox="1"/>
          <p:nvPr/>
        </p:nvSpPr>
        <p:spPr>
          <a:xfrm>
            <a:off x="9211447" y="6488668"/>
            <a:ext cx="2357850" cy="369332"/>
          </a:xfrm>
          <a:prstGeom prst="rect">
            <a:avLst/>
          </a:prstGeom>
          <a:noFill/>
        </p:spPr>
        <p:txBody>
          <a:bodyPr wrap="square">
            <a:spAutoFit/>
          </a:bodyPr>
          <a:lstStyle/>
          <a:p>
            <a:r>
              <a:rPr lang="en-US" dirty="0">
                <a:solidFill>
                  <a:schemeClr val="accent2">
                    <a:lumMod val="50000"/>
                  </a:schemeClr>
                </a:solidFill>
                <a:latin typeface="Rosario" panose="020C0502030302020203" pitchFamily="34" charset="0"/>
              </a:rPr>
              <a:t>1923 SLT (News) 100 ~</a:t>
            </a:r>
            <a:endParaRPr lang="en-GB"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2341440664"/>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281856"/>
            <a:ext cx="6918874" cy="5279717"/>
          </a:xfrm>
        </p:spPr>
        <p:txBody>
          <a:bodyPr rtlCol="0">
            <a:noAutofit/>
          </a:bodyPr>
          <a:lstStyle/>
          <a:p>
            <a:pPr rtl="0"/>
            <a:r>
              <a:rPr lang="en-GB" dirty="0">
                <a:latin typeface="Rosario" panose="020C0502030302020203" pitchFamily="34" charset="0"/>
              </a:rPr>
              <a:t>By 1923 the Advocates Library held around 725,000 books and pamphlets. On 29</a:t>
            </a:r>
            <a:r>
              <a:rPr lang="en-GB" baseline="30000" dirty="0">
                <a:latin typeface="Rosario" panose="020C0502030302020203" pitchFamily="34" charset="0"/>
              </a:rPr>
              <a:t>th</a:t>
            </a:r>
            <a:r>
              <a:rPr lang="en-GB" dirty="0">
                <a:latin typeface="Rosario" panose="020C0502030302020203" pitchFamily="34" charset="0"/>
              </a:rPr>
              <a:t> June  1923, the Faculty’s donation of its non-legal materials was accepted. </a:t>
            </a:r>
          </a:p>
          <a:p>
            <a:r>
              <a:rPr lang="en-GB" dirty="0">
                <a:latin typeface="Rosario" panose="020C0502030302020203" pitchFamily="34" charset="0"/>
              </a:rPr>
              <a:t>The National Library of Scotland was founded in 1925 and a building to house the collection replaced the former Sheriff Court House on George IV Bridge</a:t>
            </a:r>
          </a:p>
          <a:p>
            <a:pPr rtl="0"/>
            <a:endParaRPr lang="en-GB" dirty="0">
              <a:latin typeface="Rosario" panose="020C0502030302020203" pitchFamily="34" charset="0"/>
            </a:endParaRPr>
          </a:p>
          <a:p>
            <a:pPr rtl="0"/>
            <a:endParaRPr lang="en-GB" dirty="0">
              <a:latin typeface="Rosario" panose="020C0502030302020203" pitchFamily="34" charset="0"/>
            </a:endParaRPr>
          </a:p>
        </p:txBody>
      </p:sp>
      <p:pic>
        <p:nvPicPr>
          <p:cNvPr id="5" name="Picture 4">
            <a:extLst>
              <a:ext uri="{FF2B5EF4-FFF2-40B4-BE49-F238E27FC236}">
                <a16:creationId xmlns:a16="http://schemas.microsoft.com/office/drawing/2014/main" id="{02D1039B-9F7A-8835-39C6-EC5927423461}"/>
              </a:ext>
            </a:extLst>
          </p:cNvPr>
          <p:cNvPicPr>
            <a:picLocks noChangeAspect="1"/>
          </p:cNvPicPr>
          <p:nvPr/>
        </p:nvPicPr>
        <p:blipFill>
          <a:blip r:embed="rId3"/>
          <a:stretch>
            <a:fillRect/>
          </a:stretch>
        </p:blipFill>
        <p:spPr>
          <a:xfrm>
            <a:off x="7624652" y="0"/>
            <a:ext cx="3944645" cy="63685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398CD78-AA9B-32A8-7969-584AF3A40AC7}"/>
              </a:ext>
            </a:extLst>
          </p:cNvPr>
          <p:cNvSpPr txBox="1"/>
          <p:nvPr/>
        </p:nvSpPr>
        <p:spPr>
          <a:xfrm>
            <a:off x="9211447" y="6488668"/>
            <a:ext cx="2357850" cy="369332"/>
          </a:xfrm>
          <a:prstGeom prst="rect">
            <a:avLst/>
          </a:prstGeom>
          <a:noFill/>
        </p:spPr>
        <p:txBody>
          <a:bodyPr wrap="square">
            <a:spAutoFit/>
          </a:bodyPr>
          <a:lstStyle/>
          <a:p>
            <a:r>
              <a:rPr lang="en-US" dirty="0">
                <a:solidFill>
                  <a:schemeClr val="accent2">
                    <a:lumMod val="50000"/>
                  </a:schemeClr>
                </a:solidFill>
                <a:latin typeface="Rosario" panose="020C0502030302020203" pitchFamily="34" charset="0"/>
              </a:rPr>
              <a:t>1923 SLT (News) 100 ~</a:t>
            </a:r>
            <a:endParaRPr lang="en-GB"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3514963418"/>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5190834" cy="973766"/>
          </a:xfrm>
        </p:spPr>
        <p:txBody>
          <a:bodyPr rtlCol="0">
            <a:normAutofit fontScale="90000"/>
          </a:bodyPr>
          <a:lstStyle/>
          <a:p>
            <a:pPr rtl="0"/>
            <a:r>
              <a:rPr lang="en-GB" sz="4000" dirty="0">
                <a:latin typeface="Rosario" panose="020C0502030302020203" pitchFamily="34" charset="0"/>
              </a:rPr>
              <a:t>Faculty of Advocates 1923</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281856"/>
            <a:ext cx="6918874" cy="5279717"/>
          </a:xfrm>
        </p:spPr>
        <p:txBody>
          <a:bodyPr rtlCol="0">
            <a:noAutofit/>
          </a:bodyPr>
          <a:lstStyle/>
          <a:p>
            <a:pPr rtl="0"/>
            <a:r>
              <a:rPr lang="en-GB" dirty="0">
                <a:latin typeface="Rosario" panose="020C0502030302020203" pitchFamily="34" charset="0"/>
              </a:rPr>
              <a:t>By 1923 the Advocates Library held around 725,000 books and pamphlets. On 29</a:t>
            </a:r>
            <a:r>
              <a:rPr lang="en-GB" baseline="30000" dirty="0">
                <a:latin typeface="Rosario" panose="020C0502030302020203" pitchFamily="34" charset="0"/>
              </a:rPr>
              <a:t>th</a:t>
            </a:r>
            <a:r>
              <a:rPr lang="en-GB" dirty="0">
                <a:latin typeface="Rosario" panose="020C0502030302020203" pitchFamily="34" charset="0"/>
              </a:rPr>
              <a:t> June  1923, the Faculty’s donation of its non-legal materials was accepted. </a:t>
            </a:r>
          </a:p>
          <a:p>
            <a:r>
              <a:rPr lang="en-GB" dirty="0">
                <a:latin typeface="Rosario" panose="020C0502030302020203" pitchFamily="34" charset="0"/>
              </a:rPr>
              <a:t>The National Library of Scotland was founded in 1925 and a building to house the collection replaced the former Sheriff Court House on George IV Bridge</a:t>
            </a:r>
          </a:p>
          <a:p>
            <a:pPr rtl="0"/>
            <a:endParaRPr lang="en-GB" dirty="0">
              <a:latin typeface="Rosario" panose="020C0502030302020203" pitchFamily="34" charset="0"/>
            </a:endParaRPr>
          </a:p>
          <a:p>
            <a:pPr rtl="0"/>
            <a:endParaRPr lang="en-GB" dirty="0">
              <a:latin typeface="Rosario" panose="020C0502030302020203" pitchFamily="34" charset="0"/>
            </a:endParaRPr>
          </a:p>
        </p:txBody>
      </p:sp>
      <p:pic>
        <p:nvPicPr>
          <p:cNvPr id="6" name="Picture 4" descr="Unknown, George IV Bridge, Sheriff Court House, Edinburgh">
            <a:extLst>
              <a:ext uri="{FF2B5EF4-FFF2-40B4-BE49-F238E27FC236}">
                <a16:creationId xmlns:a16="http://schemas.microsoft.com/office/drawing/2014/main" id="{4DE2B6B0-3154-7DBB-504A-9E7508B25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121" y="2029351"/>
            <a:ext cx="4324744" cy="3467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1740"/>
      </p:ext>
    </p:extLst>
  </p:cSld>
  <p:clrMapOvr>
    <a:masterClrMapping/>
  </p:clrMapOvr>
  <mc:AlternateContent xmlns:mc="http://schemas.openxmlformats.org/markup-compatibility/2006">
    <mc:Choice xmlns:p14="http://schemas.microsoft.com/office/powerpoint/2010/main" Requires="p14">
      <p:transition spd="slow" p14:dur="1250" advTm="7000">
        <p:fade/>
      </p:transition>
    </mc:Choice>
    <mc:Fallback>
      <p:transition spd="slow" advTm="7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80783"/>
            <a:ext cx="11493795" cy="973766"/>
          </a:xfrm>
        </p:spPr>
        <p:txBody>
          <a:bodyPr rtlCol="0">
            <a:normAutofit/>
          </a:bodyPr>
          <a:lstStyle/>
          <a:p>
            <a:pPr rtl="0"/>
            <a:r>
              <a:rPr lang="en-GB" sz="2000" dirty="0">
                <a:latin typeface="Rosario" panose="020C0502030302020203" pitchFamily="34" charset="0"/>
              </a:rPr>
              <a:t>Sources and citations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446568" y="1103635"/>
            <a:ext cx="11612082" cy="4650729"/>
          </a:xfrm>
        </p:spPr>
        <p:txBody>
          <a:bodyPr rtlCol="0">
            <a:normAutofit/>
          </a:bodyPr>
          <a:lstStyle/>
          <a:p>
            <a:pPr marL="342900" indent="-342900" rtl="0">
              <a:buFont typeface="Wingdings" panose="05000000000000000000" pitchFamily="2" charset="2"/>
              <a:buChar char="v"/>
            </a:pPr>
            <a:r>
              <a:rPr lang="en-GB" dirty="0">
                <a:latin typeface="Rosario" panose="020C0502030302020203" pitchFamily="34" charset="0"/>
              </a:rPr>
              <a:t>Scottish women 's fashion: 1922. Illustration with George Street, Edinburgh, c. 1920 in background. c. 1936. </a:t>
            </a:r>
            <a:r>
              <a:rPr lang="en-GB" dirty="0">
                <a:latin typeface="Rosario" panose="020C0502030302020203" pitchFamily="34" charset="0"/>
                <a:hlinkClick r:id="rId3"/>
              </a:rPr>
              <a:t>www.alamy.com</a:t>
            </a:r>
            <a:r>
              <a:rPr lang="en-GB" dirty="0">
                <a:latin typeface="Rosario" panose="020C0502030302020203" pitchFamily="34" charset="0"/>
              </a:rPr>
              <a:t> </a:t>
            </a:r>
          </a:p>
          <a:p>
            <a:pPr marL="342900" indent="-342900" rtl="0">
              <a:buFont typeface="Wingdings" panose="05000000000000000000" pitchFamily="2" charset="2"/>
              <a:buChar char="v"/>
            </a:pPr>
            <a:r>
              <a:rPr lang="en-GB" dirty="0">
                <a:latin typeface="Rosario" panose="020C0502030302020203" pitchFamily="34" charset="0"/>
              </a:rPr>
              <a:t>National Galleries: </a:t>
            </a:r>
            <a:r>
              <a:rPr lang="en-GB" dirty="0">
                <a:latin typeface="Rosario" panose="020C0502030302020203" pitchFamily="34" charset="0"/>
                <a:hlinkClick r:id="rId4"/>
              </a:rPr>
              <a:t>www.nationalgalleries.org</a:t>
            </a:r>
            <a:r>
              <a:rPr lang="en-GB" dirty="0">
                <a:latin typeface="Rosario" panose="020C0502030302020203" pitchFamily="34" charset="0"/>
              </a:rPr>
              <a:t> </a:t>
            </a:r>
          </a:p>
          <a:p>
            <a:pPr marL="342900" indent="-342900" rtl="0">
              <a:buFont typeface="Wingdings" panose="05000000000000000000" pitchFamily="2" charset="2"/>
              <a:buChar char="v"/>
            </a:pPr>
            <a:r>
              <a:rPr lang="en-GB" dirty="0">
                <a:latin typeface="Rosario" panose="020C0502030302020203" pitchFamily="34" charset="0"/>
              </a:rPr>
              <a:t>Capital Collections: </a:t>
            </a:r>
            <a:r>
              <a:rPr lang="en-GB" dirty="0">
                <a:latin typeface="Rosario" panose="020C0502030302020203" pitchFamily="34" charset="0"/>
                <a:hlinkClick r:id="rId5"/>
              </a:rPr>
              <a:t>www.capitalcollections.org.uk</a:t>
            </a:r>
            <a:r>
              <a:rPr lang="en-GB" dirty="0">
                <a:latin typeface="Rosario" panose="020C0502030302020203" pitchFamily="34" charset="0"/>
              </a:rPr>
              <a:t> </a:t>
            </a:r>
          </a:p>
          <a:p>
            <a:pPr marL="342900" indent="-342900" rtl="0">
              <a:buFont typeface="Wingdings" panose="05000000000000000000" pitchFamily="2" charset="2"/>
              <a:buChar char="v"/>
            </a:pPr>
            <a:r>
              <a:rPr lang="en-GB" dirty="0">
                <a:latin typeface="Rosario" panose="020C0502030302020203" pitchFamily="34" charset="0"/>
                <a:hlinkClick r:id="rId6"/>
              </a:rPr>
              <a:t>www.onthisday.com/photos/hollywoodland</a:t>
            </a:r>
            <a:endParaRPr lang="en-GB" dirty="0">
              <a:latin typeface="Rosario" panose="020C0502030302020203" pitchFamily="34" charset="0"/>
            </a:endParaRPr>
          </a:p>
          <a:p>
            <a:pPr marL="342900" indent="-342900" rtl="0">
              <a:buFont typeface="Wingdings" panose="05000000000000000000" pitchFamily="2" charset="2"/>
              <a:buChar char="v"/>
            </a:pPr>
            <a:r>
              <a:rPr lang="en-GB" dirty="0">
                <a:latin typeface="Rosario" panose="020C0502030302020203" pitchFamily="34" charset="0"/>
              </a:rPr>
              <a:t>Trove: </a:t>
            </a:r>
            <a:r>
              <a:rPr lang="en-GB" dirty="0">
                <a:latin typeface="Rosario" panose="020C0502030302020203" pitchFamily="34" charset="0"/>
                <a:hlinkClick r:id="rId7"/>
              </a:rPr>
              <a:t>https://trove.nla.gov.au</a:t>
            </a:r>
            <a:r>
              <a:rPr lang="en-GB" dirty="0">
                <a:latin typeface="Rosario" panose="020C0502030302020203" pitchFamily="34" charset="0"/>
              </a:rPr>
              <a:t>  </a:t>
            </a:r>
          </a:p>
          <a:p>
            <a:pPr marL="342900" indent="-342900" rtl="0">
              <a:buFont typeface="Wingdings" panose="05000000000000000000" pitchFamily="2" charset="2"/>
              <a:buChar char="v"/>
            </a:pPr>
            <a:r>
              <a:rPr lang="en-GB" i="1" dirty="0">
                <a:solidFill>
                  <a:schemeClr val="accent2">
                    <a:lumMod val="50000"/>
                  </a:schemeClr>
                </a:solidFill>
                <a:latin typeface="Rosario" panose="020C0502030302020203" pitchFamily="34" charset="0"/>
              </a:rPr>
              <a:t>The Mercury</a:t>
            </a:r>
            <a:r>
              <a:rPr lang="en-GB" dirty="0">
                <a:solidFill>
                  <a:schemeClr val="accent2">
                    <a:lumMod val="50000"/>
                  </a:schemeClr>
                </a:solidFill>
                <a:latin typeface="Rosario" panose="020C0502030302020203" pitchFamily="34" charset="0"/>
              </a:rPr>
              <a:t>, </a:t>
            </a:r>
            <a:r>
              <a:rPr lang="en-GB" b="0" i="0" u="none" strike="noStrike" dirty="0">
                <a:solidFill>
                  <a:schemeClr val="accent2">
                    <a:lumMod val="50000"/>
                  </a:schemeClr>
                </a:solidFill>
                <a:effectLst/>
                <a:latin typeface="Rosario" panose="020C0502030302020203" pitchFamily="34" charset="0"/>
              </a:rPr>
              <a:t>20th Jun 1923, </a:t>
            </a:r>
            <a:r>
              <a:rPr lang="en-GB" dirty="0">
                <a:solidFill>
                  <a:schemeClr val="accent2">
                    <a:lumMod val="50000"/>
                  </a:schemeClr>
                </a:solidFill>
                <a:latin typeface="Rosario" panose="020C0502030302020203" pitchFamily="34" charset="0"/>
              </a:rPr>
              <a:t>Page 7 </a:t>
            </a:r>
            <a:endParaRPr lang="en-GB" dirty="0">
              <a:latin typeface="Rosario" panose="020C0502030302020203" pitchFamily="34" charset="0"/>
            </a:endParaRPr>
          </a:p>
          <a:p>
            <a:pPr marL="342900" indent="-342900" rtl="0">
              <a:buFont typeface="Wingdings" panose="05000000000000000000" pitchFamily="2" charset="2"/>
              <a:buChar char="v"/>
            </a:pPr>
            <a:endParaRPr lang="en-GB" sz="1100" dirty="0">
              <a:latin typeface="Rosario" panose="020C0502030302020203" pitchFamily="34" charset="0"/>
            </a:endParaRPr>
          </a:p>
          <a:p>
            <a:pPr marL="342900" indent="-342900">
              <a:buFont typeface="Wingdings" panose="05000000000000000000" pitchFamily="2" charset="2"/>
              <a:buChar char="v"/>
            </a:pPr>
            <a:endParaRPr lang="en-GB" sz="1400" dirty="0">
              <a:latin typeface="Rosario" panose="020C0502030302020203" pitchFamily="34" charset="0"/>
            </a:endParaRPr>
          </a:p>
          <a:p>
            <a:pPr marL="342900" indent="-342900">
              <a:buFont typeface="Wingdings" panose="05000000000000000000" pitchFamily="2" charset="2"/>
              <a:buChar char="v"/>
            </a:pPr>
            <a:endParaRPr lang="en-GB" sz="1400" dirty="0">
              <a:solidFill>
                <a:schemeClr val="accent2">
                  <a:lumMod val="50000"/>
                </a:schemeClr>
              </a:solidFill>
              <a:latin typeface="Rosario" panose="020C0502030302020203" pitchFamily="34" charset="0"/>
            </a:endParaRPr>
          </a:p>
          <a:p>
            <a:pPr rtl="0"/>
            <a:endParaRPr lang="en-GB" sz="2000" dirty="0">
              <a:latin typeface="Rosario" panose="020C0502030302020203" pitchFamily="34" charset="0"/>
            </a:endParaRPr>
          </a:p>
          <a:p>
            <a:pPr algn="ctr" rtl="0"/>
            <a:endParaRPr lang="en-GB" sz="2000" dirty="0">
              <a:latin typeface="Rosario" panose="020C0502030302020203" pitchFamily="34" charset="0"/>
            </a:endParaRPr>
          </a:p>
          <a:p>
            <a:pPr algn="ctr" rtl="0"/>
            <a:endParaRPr lang="en-GB" dirty="0">
              <a:latin typeface="Rosario" panose="020C0502030302020203" pitchFamily="34" charset="0"/>
            </a:endParaRPr>
          </a:p>
        </p:txBody>
      </p:sp>
      <p:sp>
        <p:nvSpPr>
          <p:cNvPr id="3" name="Text Placeholder 17">
            <a:extLst>
              <a:ext uri="{FF2B5EF4-FFF2-40B4-BE49-F238E27FC236}">
                <a16:creationId xmlns:a16="http://schemas.microsoft.com/office/drawing/2014/main" id="{663FFADC-6427-A476-AE55-6770B734B037}"/>
              </a:ext>
            </a:extLst>
          </p:cNvPr>
          <p:cNvSpPr txBox="1">
            <a:spLocks/>
          </p:cNvSpPr>
          <p:nvPr/>
        </p:nvSpPr>
        <p:spPr>
          <a:xfrm>
            <a:off x="8984407" y="6154536"/>
            <a:ext cx="3207593" cy="703464"/>
          </a:xfrm>
          <a:prstGeom prst="rect">
            <a:avLst/>
          </a:prstGeom>
        </p:spPr>
        <p:txBody>
          <a:bodyPr rtlCol="0"/>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latin typeface="Rosario" panose="020C0502030302020203" pitchFamily="34" charset="0"/>
            </a:endParaRPr>
          </a:p>
        </p:txBody>
      </p:sp>
      <p:sp>
        <p:nvSpPr>
          <p:cNvPr id="5" name="TextBox 4">
            <a:extLst>
              <a:ext uri="{FF2B5EF4-FFF2-40B4-BE49-F238E27FC236}">
                <a16:creationId xmlns:a16="http://schemas.microsoft.com/office/drawing/2014/main" id="{812BBE3A-3A1F-D129-3B34-3FF075718BCE}"/>
              </a:ext>
            </a:extLst>
          </p:cNvPr>
          <p:cNvSpPr txBox="1"/>
          <p:nvPr/>
        </p:nvSpPr>
        <p:spPr>
          <a:xfrm>
            <a:off x="7578156" y="6321602"/>
            <a:ext cx="4480494" cy="369332"/>
          </a:xfrm>
          <a:prstGeom prst="rect">
            <a:avLst/>
          </a:prstGeom>
          <a:noFill/>
        </p:spPr>
        <p:txBody>
          <a:bodyPr wrap="square">
            <a:spAutoFit/>
          </a:bodyPr>
          <a:lstStyle/>
          <a:p>
            <a:pPr algn="ctr"/>
            <a:r>
              <a:rPr lang="en-GB" sz="1800" dirty="0">
                <a:solidFill>
                  <a:schemeClr val="accent2">
                    <a:lumMod val="50000"/>
                  </a:schemeClr>
                </a:solidFill>
                <a:latin typeface="Rosario" panose="020C0502030302020203" pitchFamily="34" charset="0"/>
              </a:rPr>
              <a:t>Margaret Kidd Centenary ~ 1923 to 2023</a:t>
            </a:r>
          </a:p>
        </p:txBody>
      </p:sp>
    </p:spTree>
    <p:extLst>
      <p:ext uri="{BB962C8B-B14F-4D97-AF65-F5344CB8AC3E}">
        <p14:creationId xmlns:p14="http://schemas.microsoft.com/office/powerpoint/2010/main" val="3121844468"/>
      </p:ext>
    </p:extLst>
  </p:cSld>
  <p:clrMapOvr>
    <a:masterClrMapping/>
  </p:clrMapOvr>
  <mc:AlternateContent xmlns:mc="http://schemas.openxmlformats.org/markup-compatibility/2006">
    <mc:Choice xmlns:p14="http://schemas.microsoft.com/office/powerpoint/2010/main" Requires="p14">
      <p:transition spd="slow" p14:dur="1250" advTm="10000">
        <p:fade/>
      </p:transition>
    </mc:Choice>
    <mc:Fallback>
      <p:transition spd="slow" advTm="100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6568" y="493528"/>
            <a:ext cx="11591552" cy="973766"/>
          </a:xfrm>
        </p:spPr>
        <p:txBody>
          <a:bodyPr rtlCol="0">
            <a:noAutofit/>
          </a:bodyPr>
          <a:lstStyle/>
          <a:p>
            <a:pPr rtl="0"/>
            <a:r>
              <a:rPr lang="en-GB" sz="3500" dirty="0">
                <a:latin typeface="Rosario" panose="020C0502030302020203" pitchFamily="34" charset="0"/>
              </a:rPr>
              <a:t>Proceeds and donations from this evening will go to support:</a:t>
            </a:r>
          </a:p>
        </p:txBody>
      </p:sp>
      <p:sp>
        <p:nvSpPr>
          <p:cNvPr id="3" name="TextBox 2">
            <a:extLst>
              <a:ext uri="{FF2B5EF4-FFF2-40B4-BE49-F238E27FC236}">
                <a16:creationId xmlns:a16="http://schemas.microsoft.com/office/drawing/2014/main" id="{974F1280-48E9-A593-555C-1170F7388BEB}"/>
              </a:ext>
            </a:extLst>
          </p:cNvPr>
          <p:cNvSpPr txBox="1"/>
          <p:nvPr/>
        </p:nvSpPr>
        <p:spPr>
          <a:xfrm>
            <a:off x="446568" y="4121717"/>
            <a:ext cx="5270651" cy="2523768"/>
          </a:xfrm>
          <a:prstGeom prst="rect">
            <a:avLst/>
          </a:prstGeom>
          <a:noFill/>
        </p:spPr>
        <p:txBody>
          <a:bodyPr wrap="square" rtlCol="0">
            <a:spAutoFit/>
          </a:bodyPr>
          <a:lstStyle/>
          <a:p>
            <a:r>
              <a:rPr lang="en-GB" sz="2000" dirty="0">
                <a:solidFill>
                  <a:schemeClr val="accent2">
                    <a:lumMod val="50000"/>
                  </a:schemeClr>
                </a:solidFill>
                <a:latin typeface="Rosario" panose="020C0502030302020203" pitchFamily="34" charset="0"/>
              </a:rPr>
              <a:t>The </a:t>
            </a:r>
            <a:r>
              <a:rPr lang="en-GB" sz="2000" dirty="0" err="1">
                <a:solidFill>
                  <a:schemeClr val="accent2">
                    <a:lumMod val="50000"/>
                  </a:schemeClr>
                </a:solidFill>
                <a:latin typeface="Rosario" panose="020C0502030302020203" pitchFamily="34" charset="0"/>
              </a:rPr>
              <a:t>Lawscot</a:t>
            </a:r>
            <a:r>
              <a:rPr lang="en-GB" sz="2000" dirty="0">
                <a:solidFill>
                  <a:schemeClr val="accent2">
                    <a:lumMod val="50000"/>
                  </a:schemeClr>
                </a:solidFill>
                <a:latin typeface="Rosario" panose="020C0502030302020203" pitchFamily="34" charset="0"/>
              </a:rPr>
              <a:t> Foundation aims to support academically talented students from less-advantaged backgrounds in Scotland through their legal education journey.</a:t>
            </a:r>
          </a:p>
          <a:p>
            <a:endParaRPr lang="en-GB" sz="2000" dirty="0">
              <a:solidFill>
                <a:schemeClr val="accent2">
                  <a:lumMod val="50000"/>
                </a:schemeClr>
              </a:solidFill>
              <a:latin typeface="Rosario" panose="020C0502030302020203" pitchFamily="34" charset="0"/>
            </a:endParaRPr>
          </a:p>
          <a:p>
            <a:pPr algn="r"/>
            <a:r>
              <a:rPr lang="en-GB" sz="2000" dirty="0">
                <a:solidFill>
                  <a:schemeClr val="accent2">
                    <a:lumMod val="50000"/>
                  </a:schemeClr>
                </a:solidFill>
                <a:latin typeface="Rosario" panose="020C0502030302020203" pitchFamily="34" charset="0"/>
                <a:hlinkClick r:id="rId3"/>
              </a:rPr>
              <a:t>www.lawscotfoundation.org.uk</a:t>
            </a:r>
            <a:endParaRPr lang="en-GB" sz="2000" dirty="0">
              <a:solidFill>
                <a:schemeClr val="accent2">
                  <a:lumMod val="50000"/>
                </a:schemeClr>
              </a:solidFill>
              <a:latin typeface="Rosario" panose="020C0502030302020203" pitchFamily="34" charset="0"/>
            </a:endParaRPr>
          </a:p>
          <a:p>
            <a:endParaRPr lang="en-GB" sz="2000" dirty="0">
              <a:solidFill>
                <a:schemeClr val="accent2">
                  <a:lumMod val="50000"/>
                </a:schemeClr>
              </a:solidFill>
              <a:latin typeface="Rosario" panose="020C0502030302020203" pitchFamily="34" charset="0"/>
            </a:endParaRPr>
          </a:p>
          <a:p>
            <a:endParaRPr lang="en-GB" dirty="0"/>
          </a:p>
        </p:txBody>
      </p:sp>
      <p:pic>
        <p:nvPicPr>
          <p:cNvPr id="8" name="Graphic 2">
            <a:extLst>
              <a:ext uri="{FF2B5EF4-FFF2-40B4-BE49-F238E27FC236}">
                <a16:creationId xmlns:a16="http://schemas.microsoft.com/office/drawing/2014/main" id="{26A3B9F7-DDE7-0424-8741-EBE8B9AC9B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869" y="1467294"/>
            <a:ext cx="4573787" cy="1824176"/>
          </a:xfrm>
          <a:prstGeom prst="rect">
            <a:avLst/>
          </a:prstGeom>
          <a:effectLst>
            <a:outerShdw blurRad="292100" dist="139700" dir="2700000" algn="tl" rotWithShape="0">
              <a:srgbClr val="333333">
                <a:alpha val="65000"/>
              </a:srgbClr>
            </a:outerShdw>
          </a:effectLst>
        </p:spPr>
      </p:pic>
      <p:pic>
        <p:nvPicPr>
          <p:cNvPr id="9" name="Graphic 3">
            <a:extLst>
              <a:ext uri="{FF2B5EF4-FFF2-40B4-BE49-F238E27FC236}">
                <a16:creationId xmlns:a16="http://schemas.microsoft.com/office/drawing/2014/main" id="{A1C32D2A-36A7-FCCA-D9E9-95745F039E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2896" y="1715932"/>
            <a:ext cx="5807984" cy="1575538"/>
          </a:xfrm>
          <a:prstGeom prst="rect">
            <a:avLst/>
          </a:prstGeom>
        </p:spPr>
      </p:pic>
      <p:sp>
        <p:nvSpPr>
          <p:cNvPr id="13" name="TextBox 12">
            <a:extLst>
              <a:ext uri="{FF2B5EF4-FFF2-40B4-BE49-F238E27FC236}">
                <a16:creationId xmlns:a16="http://schemas.microsoft.com/office/drawing/2014/main" id="{F9C2A46F-5A11-F05D-9738-22169DA53509}"/>
              </a:ext>
            </a:extLst>
          </p:cNvPr>
          <p:cNvSpPr txBox="1"/>
          <p:nvPr/>
        </p:nvSpPr>
        <p:spPr>
          <a:xfrm>
            <a:off x="5903650" y="3988552"/>
            <a:ext cx="5978743" cy="2554545"/>
          </a:xfrm>
          <a:prstGeom prst="rect">
            <a:avLst/>
          </a:prstGeom>
          <a:noFill/>
        </p:spPr>
        <p:txBody>
          <a:bodyPr wrap="square">
            <a:spAutoFit/>
          </a:bodyPr>
          <a:lstStyle/>
          <a:p>
            <a:r>
              <a:rPr lang="en-GB" sz="2000" dirty="0">
                <a:solidFill>
                  <a:schemeClr val="accent2">
                    <a:lumMod val="50000"/>
                  </a:schemeClr>
                </a:solidFill>
                <a:latin typeface="Rosario" panose="020C0502030302020203" pitchFamily="34" charset="0"/>
              </a:rPr>
              <a:t>Womankind Worldwide strengthens and supports women’s rights organisations and movements with the resources they need to challenge oppression and change the lives of women, in the home, the workplace and the communities they live in.</a:t>
            </a:r>
          </a:p>
          <a:p>
            <a:endParaRPr lang="en-GB" sz="2000" dirty="0">
              <a:solidFill>
                <a:schemeClr val="accent2">
                  <a:lumMod val="50000"/>
                </a:schemeClr>
              </a:solidFill>
              <a:latin typeface="Rosario" panose="020C0502030302020203" pitchFamily="34" charset="0"/>
            </a:endParaRPr>
          </a:p>
          <a:p>
            <a:pPr algn="r"/>
            <a:r>
              <a:rPr lang="en-GB" sz="2000" dirty="0">
                <a:solidFill>
                  <a:schemeClr val="accent2">
                    <a:lumMod val="50000"/>
                  </a:schemeClr>
                </a:solidFill>
                <a:latin typeface="Rosario" panose="020C0502030302020203" pitchFamily="34" charset="0"/>
                <a:hlinkClick r:id="rId8"/>
              </a:rPr>
              <a:t>www.womankind.org.uk</a:t>
            </a:r>
            <a:r>
              <a:rPr lang="en-GB" sz="2000" dirty="0">
                <a:solidFill>
                  <a:schemeClr val="accent2">
                    <a:lumMod val="50000"/>
                  </a:schemeClr>
                </a:solidFill>
                <a:latin typeface="Rosario" panose="020C0502030302020203" pitchFamily="34" charset="0"/>
              </a:rPr>
              <a:t> </a:t>
            </a:r>
          </a:p>
          <a:p>
            <a:endParaRPr lang="en-GB" sz="2000" dirty="0">
              <a:solidFill>
                <a:schemeClr val="accent2">
                  <a:lumMod val="50000"/>
                </a:schemeClr>
              </a:solidFill>
              <a:latin typeface="Rosario" panose="020C0502030302020203" pitchFamily="34" charset="0"/>
            </a:endParaRPr>
          </a:p>
        </p:txBody>
      </p:sp>
    </p:spTree>
    <p:extLst>
      <p:ext uri="{BB962C8B-B14F-4D97-AF65-F5344CB8AC3E}">
        <p14:creationId xmlns:p14="http://schemas.microsoft.com/office/powerpoint/2010/main" val="1005508081"/>
      </p:ext>
    </p:extLst>
  </p:cSld>
  <p:clrMapOvr>
    <a:masterClrMapping/>
  </p:clrMapOvr>
  <mc:AlternateContent xmlns:mc="http://schemas.openxmlformats.org/markup-compatibility/2006">
    <mc:Choice xmlns:p14="http://schemas.microsoft.com/office/powerpoint/2010/main" Requires="p14">
      <p:transition spd="slow" p14:dur="1250" advClick="0" advTm="7000">
        <p:fade/>
      </p:transition>
    </mc:Choice>
    <mc:Fallback>
      <p:transition spd="slow" advClick="0" advTm="700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663FFADC-6427-A476-AE55-6770B734B037}"/>
              </a:ext>
            </a:extLst>
          </p:cNvPr>
          <p:cNvSpPr txBox="1">
            <a:spLocks/>
          </p:cNvSpPr>
          <p:nvPr/>
        </p:nvSpPr>
        <p:spPr>
          <a:xfrm>
            <a:off x="8984407" y="6154536"/>
            <a:ext cx="3207593" cy="703464"/>
          </a:xfrm>
          <a:prstGeom prst="rect">
            <a:avLst/>
          </a:prstGeom>
        </p:spPr>
        <p:txBody>
          <a:bodyPr rtlCol="0"/>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latin typeface="Rosario" panose="020C0502030302020203" pitchFamily="34" charset="0"/>
            </a:endParaRPr>
          </a:p>
        </p:txBody>
      </p:sp>
      <p:sp>
        <p:nvSpPr>
          <p:cNvPr id="5" name="TextBox 4">
            <a:extLst>
              <a:ext uri="{FF2B5EF4-FFF2-40B4-BE49-F238E27FC236}">
                <a16:creationId xmlns:a16="http://schemas.microsoft.com/office/drawing/2014/main" id="{812BBE3A-3A1F-D129-3B34-3FF075718BCE}"/>
              </a:ext>
            </a:extLst>
          </p:cNvPr>
          <p:cNvSpPr txBox="1"/>
          <p:nvPr/>
        </p:nvSpPr>
        <p:spPr>
          <a:xfrm>
            <a:off x="7578156" y="6321602"/>
            <a:ext cx="4480494" cy="369332"/>
          </a:xfrm>
          <a:prstGeom prst="rect">
            <a:avLst/>
          </a:prstGeom>
          <a:noFill/>
        </p:spPr>
        <p:txBody>
          <a:bodyPr wrap="square">
            <a:spAutoFit/>
          </a:bodyPr>
          <a:lstStyle/>
          <a:p>
            <a:pPr algn="ctr"/>
            <a:r>
              <a:rPr lang="en-GB" sz="1800" dirty="0">
                <a:solidFill>
                  <a:schemeClr val="accent2">
                    <a:lumMod val="50000"/>
                  </a:schemeClr>
                </a:solidFill>
                <a:latin typeface="Rosario" panose="020C0502030302020203" pitchFamily="34" charset="0"/>
              </a:rPr>
              <a:t>Margaret Kidd Centenary ~ 1923 to 2023</a:t>
            </a:r>
          </a:p>
        </p:txBody>
      </p:sp>
    </p:spTree>
    <p:extLst>
      <p:ext uri="{BB962C8B-B14F-4D97-AF65-F5344CB8AC3E}">
        <p14:creationId xmlns:p14="http://schemas.microsoft.com/office/powerpoint/2010/main" val="726766375"/>
      </p:ext>
    </p:extLst>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40280_TF16411245_Win32" id="{33C70362-BA4B-4895-927F-CB48CBF7D6C5}" vid="{56BF4597-7B40-4E55-A252-C139064E89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2.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1137</TotalTime>
  <Words>4560</Words>
  <Application>Microsoft Office PowerPoint</Application>
  <PresentationFormat>Widescreen</PresentationFormat>
  <Paragraphs>400</Paragraphs>
  <Slides>95</Slides>
  <Notes>93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Arial</vt:lpstr>
      <vt:lpstr>Biome Light</vt:lpstr>
      <vt:lpstr>Calibri</vt:lpstr>
      <vt:lpstr>Rosario</vt:lpstr>
      <vt:lpstr>Source Sans Variable</vt:lpstr>
      <vt:lpstr>Wingdings</vt:lpstr>
      <vt:lpstr>Office Theme</vt:lpstr>
      <vt:lpstr>PowerPoint Presentation</vt:lpstr>
      <vt:lpstr>PowerPoint Presentation</vt:lpstr>
      <vt:lpstr>Women Dreaming </vt:lpstr>
      <vt:lpstr>Women Dreaming </vt:lpstr>
      <vt:lpstr>Sex Disqualification (Removal) Act 1919</vt:lpstr>
      <vt:lpstr>Sex Disqualification (Removal) Act 1919</vt:lpstr>
      <vt:lpstr>Sex Disqualification (Removal) Act 1919</vt:lpstr>
      <vt:lpstr>The first woman advocate…</vt:lpstr>
      <vt:lpstr>The first woman advocate…</vt:lpstr>
      <vt:lpstr>The first woman advocate…</vt:lpstr>
      <vt:lpstr>The first woman advocate…</vt:lpstr>
      <vt:lpstr>The first woman advocate…</vt:lpstr>
      <vt:lpstr>The first woman advocate…</vt:lpstr>
      <vt:lpstr>The first woman advocate…</vt:lpstr>
      <vt:lpstr>The first woman advocate…</vt:lpstr>
      <vt:lpstr>The first woman advocate…</vt:lpstr>
      <vt:lpstr>First female counsel before the House of Lords</vt:lpstr>
      <vt:lpstr>First female counsel before the House of Lords</vt:lpstr>
      <vt:lpstr>First female counsel to appear before the  House of Lords</vt:lpstr>
      <vt:lpstr>Margaret Kidd, K.C.</vt:lpstr>
      <vt:lpstr>Margaret Kidd, K.C.</vt:lpstr>
      <vt:lpstr>Margaret Kidd, K.C.</vt:lpstr>
      <vt:lpstr>Keeper of the Advocates Library</vt:lpstr>
      <vt:lpstr>Keeper of the Advocates Library</vt:lpstr>
      <vt:lpstr>Keeper of the Advocates Library</vt:lpstr>
      <vt:lpstr>Sheriff Principal</vt:lpstr>
      <vt:lpstr>PowerPoint Presentation</vt:lpstr>
      <vt:lpstr>PowerPoint Presentation</vt:lpstr>
      <vt:lpstr>Women of the Faculty of Advocates</vt:lpstr>
      <vt:lpstr>Women of the Faculty of Advocates</vt:lpstr>
      <vt:lpstr>Women of the Faculty of Advocates</vt:lpstr>
      <vt:lpstr>Women of the Faculty of Advocates</vt:lpstr>
      <vt:lpstr>Women of the Faculty of Advocates</vt:lpstr>
      <vt:lpstr>Women of the Faculty of Advocates</vt:lpstr>
      <vt:lpstr>Women of the Faculty of Advocates</vt:lpstr>
      <vt:lpstr>Women of the Faculty of Advocates</vt:lpstr>
      <vt:lpstr>Women of the Faculty of Advocates</vt:lpstr>
      <vt:lpstr>The second woman advocate…</vt:lpstr>
      <vt:lpstr>The second woman advocate…</vt:lpstr>
      <vt:lpstr>The second woman advocate…</vt:lpstr>
      <vt:lpstr>The second woman advocate…</vt:lpstr>
      <vt:lpstr>The second woman advocate…</vt:lpstr>
      <vt:lpstr>The second woman advocate…</vt:lpstr>
      <vt:lpstr>The second woman advocate…</vt:lpstr>
      <vt:lpstr>The second woman advocate…</vt:lpstr>
      <vt:lpstr>The second woman advocate…</vt:lpstr>
      <vt:lpstr>The second woman advocate…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of the Faculty of Advocates, 1923 to 2023</vt:lpstr>
      <vt:lpstr>Sources and citations</vt:lpstr>
      <vt:lpstr>Proceeds and donations from this evening will go to support:</vt:lpstr>
      <vt:lpstr>Edinburgh 1923</vt:lpstr>
      <vt:lpstr>Edinburgh 1923</vt:lpstr>
      <vt:lpstr>Edinburgh 1923</vt:lpstr>
      <vt:lpstr>Edinburgh 1923</vt:lpstr>
      <vt:lpstr>1923</vt:lpstr>
      <vt:lpstr>1923</vt:lpstr>
      <vt:lpstr>1923</vt:lpstr>
      <vt:lpstr>1923</vt:lpstr>
      <vt:lpstr>1923</vt:lpstr>
      <vt:lpstr>1923</vt:lpstr>
      <vt:lpstr>1923</vt:lpstr>
      <vt:lpstr>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Edinburgh 1923</vt:lpstr>
      <vt:lpstr>Faculty of Advocates 1923</vt:lpstr>
      <vt:lpstr>Faculty of Advocates 1923</vt:lpstr>
      <vt:lpstr>Faculty of Advocates 1923</vt:lpstr>
      <vt:lpstr>Faculty of Advocates 1923</vt:lpstr>
      <vt:lpstr>Faculty of Advocates 1923</vt:lpstr>
      <vt:lpstr>Faculty of Advocates 1923</vt:lpstr>
      <vt:lpstr>Faculty of Advocates 1923</vt:lpstr>
      <vt:lpstr>Faculty of Advocates 1923</vt:lpstr>
      <vt:lpstr>Sources and citations</vt:lpstr>
      <vt:lpstr>Proceeds and donations from this evening will go to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Jane Condie</dc:creator>
  <cp:lastModifiedBy>Jane Condie</cp:lastModifiedBy>
  <cp:revision>3</cp:revision>
  <dcterms:created xsi:type="dcterms:W3CDTF">2023-04-05T13:44:20Z</dcterms:created>
  <dcterms:modified xsi:type="dcterms:W3CDTF">2023-06-20T14:28:51Z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